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6" r:id="rId2"/>
  </p:sldMasterIdLst>
  <p:sldIdLst>
    <p:sldId id="256" r:id="rId3"/>
    <p:sldId id="257" r:id="rId4"/>
    <p:sldId id="291" r:id="rId5"/>
    <p:sldId id="294" r:id="rId6"/>
    <p:sldId id="317" r:id="rId7"/>
    <p:sldId id="301" r:id="rId8"/>
    <p:sldId id="258" r:id="rId9"/>
    <p:sldId id="302" r:id="rId10"/>
    <p:sldId id="259" r:id="rId11"/>
    <p:sldId id="314" r:id="rId12"/>
    <p:sldId id="260" r:id="rId13"/>
    <p:sldId id="262" r:id="rId14"/>
    <p:sldId id="263" r:id="rId15"/>
    <p:sldId id="315" r:id="rId16"/>
    <p:sldId id="264" r:id="rId17"/>
    <p:sldId id="266" r:id="rId18"/>
    <p:sldId id="295" r:id="rId19"/>
    <p:sldId id="292" r:id="rId20"/>
    <p:sldId id="316" r:id="rId21"/>
    <p:sldId id="271" r:id="rId22"/>
    <p:sldId id="273" r:id="rId23"/>
    <p:sldId id="274" r:id="rId24"/>
    <p:sldId id="298" r:id="rId25"/>
    <p:sldId id="289" r:id="rId2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15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96BB56-4BF2-4ADA-89EF-8626038B9489}" type="doc">
      <dgm:prSet loTypeId="urn:microsoft.com/office/officeart/2005/8/layout/vList2" loCatId="list" qsTypeId="urn:microsoft.com/office/officeart/2005/8/quickstyle/simple3" qsCatId="simple" csTypeId="urn:microsoft.com/office/officeart/2005/8/colors/accent1_1" csCatId="accent1" phldr="1"/>
      <dgm:spPr/>
      <dgm:t>
        <a:bodyPr/>
        <a:lstStyle/>
        <a:p>
          <a:endParaRPr lang="zh-CN" altLang="en-US"/>
        </a:p>
      </dgm:t>
    </dgm:pt>
    <dgm:pt modelId="{90B583DB-12BF-4024-813E-8AA876A38496}">
      <dgm:prSet phldrT="[文本]" custT="1"/>
      <dgm:spPr>
        <a:solidFill>
          <a:schemeClr val="accent1">
            <a:lumMod val="60000"/>
            <a:lumOff val="40000"/>
          </a:schemeClr>
        </a:solidFill>
        <a:ln>
          <a:solidFill>
            <a:schemeClr val="accent1"/>
          </a:solidFill>
        </a:ln>
      </dgm:spPr>
      <dgm:t>
        <a:bodyPr/>
        <a:lstStyle/>
        <a:p>
          <a:r>
            <a:rPr lang="zh-CN" altLang="en-US" sz="2400" b="1" dirty="0" smtClean="0"/>
            <a:t>一、项目数据报价 </a:t>
          </a:r>
          <a:endParaRPr lang="zh-CN" altLang="en-US" sz="2400" b="1" dirty="0"/>
        </a:p>
      </dgm:t>
    </dgm:pt>
    <dgm:pt modelId="{EC65DD95-7F63-49E8-A7F9-4BDAB3295890}" type="parTrans" cxnId="{A2C2FC79-524F-4054-AE45-71949390F93F}">
      <dgm:prSet/>
      <dgm:spPr/>
      <dgm:t>
        <a:bodyPr/>
        <a:lstStyle/>
        <a:p>
          <a:endParaRPr lang="zh-CN" altLang="en-US" sz="2400" b="1">
            <a:solidFill>
              <a:schemeClr val="tx1"/>
            </a:solidFill>
          </a:endParaRPr>
        </a:p>
      </dgm:t>
    </dgm:pt>
    <dgm:pt modelId="{4D75248C-C04C-41FA-B02A-341059B04EF2}" type="sibTrans" cxnId="{A2C2FC79-524F-4054-AE45-71949390F93F}">
      <dgm:prSet/>
      <dgm:spPr/>
      <dgm:t>
        <a:bodyPr/>
        <a:lstStyle/>
        <a:p>
          <a:endParaRPr lang="zh-CN" altLang="en-US" sz="2400" b="1">
            <a:solidFill>
              <a:schemeClr val="tx1"/>
            </a:solidFill>
          </a:endParaRPr>
        </a:p>
      </dgm:t>
    </dgm:pt>
    <dgm:pt modelId="{58E5B125-7FD6-4374-87CD-B88AEA3C67EF}">
      <dgm:prSet phldrT="[文本]" custT="1"/>
      <dgm:spPr/>
      <dgm:t>
        <a:bodyPr/>
        <a:lstStyle/>
        <a:p>
          <a:r>
            <a:rPr lang="zh-CN" altLang="en-US" sz="2400" b="1" dirty="0" smtClean="0"/>
            <a:t>二、项目数据开标解密</a:t>
          </a:r>
          <a:endParaRPr lang="zh-CN" altLang="en-US" sz="2400" b="1" dirty="0"/>
        </a:p>
      </dgm:t>
    </dgm:pt>
    <dgm:pt modelId="{420A7B6B-37A9-4F06-B7DC-F4B3EFBDEFAB}" type="parTrans" cxnId="{1BD58BFC-2409-4681-A410-D7CE27960F01}">
      <dgm:prSet/>
      <dgm:spPr/>
      <dgm:t>
        <a:bodyPr/>
        <a:lstStyle/>
        <a:p>
          <a:endParaRPr lang="zh-CN" altLang="en-US" sz="2400" b="1">
            <a:solidFill>
              <a:schemeClr val="tx1"/>
            </a:solidFill>
          </a:endParaRPr>
        </a:p>
      </dgm:t>
    </dgm:pt>
    <dgm:pt modelId="{8D9C1FBE-D9F3-415F-B993-74370EC8BD5B}" type="sibTrans" cxnId="{1BD58BFC-2409-4681-A410-D7CE27960F01}">
      <dgm:prSet/>
      <dgm:spPr/>
      <dgm:t>
        <a:bodyPr/>
        <a:lstStyle/>
        <a:p>
          <a:endParaRPr lang="zh-CN" altLang="en-US" sz="2400" b="1">
            <a:solidFill>
              <a:schemeClr val="tx1"/>
            </a:solidFill>
          </a:endParaRPr>
        </a:p>
      </dgm:t>
    </dgm:pt>
    <dgm:pt modelId="{FB159153-12F3-4A4B-8C37-90E4FA685A4F}" type="pres">
      <dgm:prSet presAssocID="{4B96BB56-4BF2-4ADA-89EF-8626038B9489}" presName="linear" presStyleCnt="0">
        <dgm:presLayoutVars>
          <dgm:animLvl val="lvl"/>
          <dgm:resizeHandles val="exact"/>
        </dgm:presLayoutVars>
      </dgm:prSet>
      <dgm:spPr/>
      <dgm:t>
        <a:bodyPr/>
        <a:lstStyle/>
        <a:p>
          <a:endParaRPr lang="zh-CN" altLang="en-US"/>
        </a:p>
      </dgm:t>
    </dgm:pt>
    <dgm:pt modelId="{0D1CE6CB-377B-4182-A4E0-A67440A49D6F}" type="pres">
      <dgm:prSet presAssocID="{90B583DB-12BF-4024-813E-8AA876A38496}" presName="parentText" presStyleLbl="node1" presStyleIdx="0" presStyleCnt="2">
        <dgm:presLayoutVars>
          <dgm:chMax val="0"/>
          <dgm:bulletEnabled val="1"/>
        </dgm:presLayoutVars>
      </dgm:prSet>
      <dgm:spPr/>
      <dgm:t>
        <a:bodyPr/>
        <a:lstStyle/>
        <a:p>
          <a:endParaRPr lang="zh-CN" altLang="en-US"/>
        </a:p>
      </dgm:t>
    </dgm:pt>
    <dgm:pt modelId="{71AB894E-DEED-4F62-B04D-4603ED8F984F}" type="pres">
      <dgm:prSet presAssocID="{4D75248C-C04C-41FA-B02A-341059B04EF2}" presName="spacer" presStyleCnt="0"/>
      <dgm:spPr/>
    </dgm:pt>
    <dgm:pt modelId="{5F758C5F-51B5-4B0E-833B-4EECEA33EB59}" type="pres">
      <dgm:prSet presAssocID="{58E5B125-7FD6-4374-87CD-B88AEA3C67EF}" presName="parentText" presStyleLbl="node1" presStyleIdx="1" presStyleCnt="2">
        <dgm:presLayoutVars>
          <dgm:chMax val="0"/>
          <dgm:bulletEnabled val="1"/>
        </dgm:presLayoutVars>
      </dgm:prSet>
      <dgm:spPr/>
      <dgm:t>
        <a:bodyPr/>
        <a:lstStyle/>
        <a:p>
          <a:endParaRPr lang="zh-CN" altLang="en-US"/>
        </a:p>
      </dgm:t>
    </dgm:pt>
  </dgm:ptLst>
  <dgm:cxnLst>
    <dgm:cxn modelId="{1BD58BFC-2409-4681-A410-D7CE27960F01}" srcId="{4B96BB56-4BF2-4ADA-89EF-8626038B9489}" destId="{58E5B125-7FD6-4374-87CD-B88AEA3C67EF}" srcOrd="1" destOrd="0" parTransId="{420A7B6B-37A9-4F06-B7DC-F4B3EFBDEFAB}" sibTransId="{8D9C1FBE-D9F3-415F-B993-74370EC8BD5B}"/>
    <dgm:cxn modelId="{56A15B22-9AAD-4482-84AD-B295A87A2FC8}" type="presOf" srcId="{58E5B125-7FD6-4374-87CD-B88AEA3C67EF}" destId="{5F758C5F-51B5-4B0E-833B-4EECEA33EB59}" srcOrd="0" destOrd="0" presId="urn:microsoft.com/office/officeart/2005/8/layout/vList2"/>
    <dgm:cxn modelId="{5208751F-B2B7-4FAC-A8E0-20D130FF175A}" type="presOf" srcId="{4B96BB56-4BF2-4ADA-89EF-8626038B9489}" destId="{FB159153-12F3-4A4B-8C37-90E4FA685A4F}" srcOrd="0" destOrd="0" presId="urn:microsoft.com/office/officeart/2005/8/layout/vList2"/>
    <dgm:cxn modelId="{A2C2FC79-524F-4054-AE45-71949390F93F}" srcId="{4B96BB56-4BF2-4ADA-89EF-8626038B9489}" destId="{90B583DB-12BF-4024-813E-8AA876A38496}" srcOrd="0" destOrd="0" parTransId="{EC65DD95-7F63-49E8-A7F9-4BDAB3295890}" sibTransId="{4D75248C-C04C-41FA-B02A-341059B04EF2}"/>
    <dgm:cxn modelId="{35C49245-D104-4E02-AD72-0EE1C6B2A2E8}" type="presOf" srcId="{90B583DB-12BF-4024-813E-8AA876A38496}" destId="{0D1CE6CB-377B-4182-A4E0-A67440A49D6F}" srcOrd="0" destOrd="0" presId="urn:microsoft.com/office/officeart/2005/8/layout/vList2"/>
    <dgm:cxn modelId="{B896D0F3-B469-4CD5-A21F-C262808C0DEA}" type="presParOf" srcId="{FB159153-12F3-4A4B-8C37-90E4FA685A4F}" destId="{0D1CE6CB-377B-4182-A4E0-A67440A49D6F}" srcOrd="0" destOrd="0" presId="urn:microsoft.com/office/officeart/2005/8/layout/vList2"/>
    <dgm:cxn modelId="{EC93B247-63F9-441E-9AC8-4BF8AE5C098E}" type="presParOf" srcId="{FB159153-12F3-4A4B-8C37-90E4FA685A4F}" destId="{71AB894E-DEED-4F62-B04D-4603ED8F984F}" srcOrd="1" destOrd="0" presId="urn:microsoft.com/office/officeart/2005/8/layout/vList2"/>
    <dgm:cxn modelId="{9971B5AD-F130-4CEC-B472-0A2196A19222}" type="presParOf" srcId="{FB159153-12F3-4A4B-8C37-90E4FA685A4F}" destId="{5F758C5F-51B5-4B0E-833B-4EECEA33EB59}" srcOrd="2" destOrd="0" presId="urn:microsoft.com/office/officeart/2005/8/layout/vList2"/>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96BB56-4BF2-4ADA-89EF-8626038B9489}" type="doc">
      <dgm:prSet loTypeId="urn:microsoft.com/office/officeart/2005/8/layout/vList2" loCatId="list" qsTypeId="urn:microsoft.com/office/officeart/2005/8/quickstyle/simple3" qsCatId="simple" csTypeId="urn:microsoft.com/office/officeart/2005/8/colors/accent1_1" csCatId="accent1" phldr="1"/>
      <dgm:spPr/>
      <dgm:t>
        <a:bodyPr/>
        <a:lstStyle/>
        <a:p>
          <a:endParaRPr lang="zh-CN" altLang="en-US"/>
        </a:p>
      </dgm:t>
    </dgm:pt>
    <dgm:pt modelId="{90B583DB-12BF-4024-813E-8AA876A38496}">
      <dgm:prSet phldrT="[文本]" custT="1"/>
      <dgm:spPr/>
      <dgm:t>
        <a:bodyPr/>
        <a:lstStyle/>
        <a:p>
          <a:r>
            <a:rPr lang="zh-CN" altLang="en-US" sz="2400" b="1" dirty="0" smtClean="0"/>
            <a:t>一、项目数据报价 </a:t>
          </a:r>
          <a:endParaRPr lang="zh-CN" altLang="en-US" sz="2400" b="1" dirty="0"/>
        </a:p>
      </dgm:t>
    </dgm:pt>
    <dgm:pt modelId="{EC65DD95-7F63-49E8-A7F9-4BDAB3295890}" type="parTrans" cxnId="{A2C2FC79-524F-4054-AE45-71949390F93F}">
      <dgm:prSet/>
      <dgm:spPr/>
      <dgm:t>
        <a:bodyPr/>
        <a:lstStyle/>
        <a:p>
          <a:endParaRPr lang="zh-CN" altLang="en-US" sz="2400" b="1">
            <a:solidFill>
              <a:schemeClr val="tx1"/>
            </a:solidFill>
          </a:endParaRPr>
        </a:p>
      </dgm:t>
    </dgm:pt>
    <dgm:pt modelId="{4D75248C-C04C-41FA-B02A-341059B04EF2}" type="sibTrans" cxnId="{A2C2FC79-524F-4054-AE45-71949390F93F}">
      <dgm:prSet/>
      <dgm:spPr/>
      <dgm:t>
        <a:bodyPr/>
        <a:lstStyle/>
        <a:p>
          <a:endParaRPr lang="zh-CN" altLang="en-US" sz="2400" b="1">
            <a:solidFill>
              <a:schemeClr val="tx1"/>
            </a:solidFill>
          </a:endParaRPr>
        </a:p>
      </dgm:t>
    </dgm:pt>
    <dgm:pt modelId="{58E5B125-7FD6-4374-87CD-B88AEA3C67EF}">
      <dgm:prSet phldrT="[文本]" custT="1"/>
      <dgm:spPr>
        <a:solidFill>
          <a:schemeClr val="accent1">
            <a:lumMod val="60000"/>
            <a:lumOff val="40000"/>
          </a:schemeClr>
        </a:solidFill>
        <a:ln>
          <a:solidFill>
            <a:schemeClr val="accent1"/>
          </a:solidFill>
        </a:ln>
      </dgm:spPr>
      <dgm:t>
        <a:bodyPr/>
        <a:lstStyle/>
        <a:p>
          <a:r>
            <a:rPr lang="zh-CN" altLang="en-US" sz="2400" b="1" dirty="0" smtClean="0"/>
            <a:t>二、项目数据开标解密</a:t>
          </a:r>
          <a:endParaRPr lang="zh-CN" altLang="en-US" sz="2400" b="1" dirty="0"/>
        </a:p>
      </dgm:t>
    </dgm:pt>
    <dgm:pt modelId="{420A7B6B-37A9-4F06-B7DC-F4B3EFBDEFAB}" type="parTrans" cxnId="{1BD58BFC-2409-4681-A410-D7CE27960F01}">
      <dgm:prSet/>
      <dgm:spPr/>
      <dgm:t>
        <a:bodyPr/>
        <a:lstStyle/>
        <a:p>
          <a:endParaRPr lang="zh-CN" altLang="en-US" sz="2400" b="1">
            <a:solidFill>
              <a:schemeClr val="tx1"/>
            </a:solidFill>
          </a:endParaRPr>
        </a:p>
      </dgm:t>
    </dgm:pt>
    <dgm:pt modelId="{8D9C1FBE-D9F3-415F-B993-74370EC8BD5B}" type="sibTrans" cxnId="{1BD58BFC-2409-4681-A410-D7CE27960F01}">
      <dgm:prSet/>
      <dgm:spPr/>
      <dgm:t>
        <a:bodyPr/>
        <a:lstStyle/>
        <a:p>
          <a:endParaRPr lang="zh-CN" altLang="en-US" sz="2400" b="1">
            <a:solidFill>
              <a:schemeClr val="tx1"/>
            </a:solidFill>
          </a:endParaRPr>
        </a:p>
      </dgm:t>
    </dgm:pt>
    <dgm:pt modelId="{FB159153-12F3-4A4B-8C37-90E4FA685A4F}" type="pres">
      <dgm:prSet presAssocID="{4B96BB56-4BF2-4ADA-89EF-8626038B9489}" presName="linear" presStyleCnt="0">
        <dgm:presLayoutVars>
          <dgm:animLvl val="lvl"/>
          <dgm:resizeHandles val="exact"/>
        </dgm:presLayoutVars>
      </dgm:prSet>
      <dgm:spPr/>
      <dgm:t>
        <a:bodyPr/>
        <a:lstStyle/>
        <a:p>
          <a:endParaRPr lang="zh-CN" altLang="en-US"/>
        </a:p>
      </dgm:t>
    </dgm:pt>
    <dgm:pt modelId="{0D1CE6CB-377B-4182-A4E0-A67440A49D6F}" type="pres">
      <dgm:prSet presAssocID="{90B583DB-12BF-4024-813E-8AA876A38496}" presName="parentText" presStyleLbl="node1" presStyleIdx="0" presStyleCnt="2">
        <dgm:presLayoutVars>
          <dgm:chMax val="0"/>
          <dgm:bulletEnabled val="1"/>
        </dgm:presLayoutVars>
      </dgm:prSet>
      <dgm:spPr/>
      <dgm:t>
        <a:bodyPr/>
        <a:lstStyle/>
        <a:p>
          <a:endParaRPr lang="zh-CN" altLang="en-US"/>
        </a:p>
      </dgm:t>
    </dgm:pt>
    <dgm:pt modelId="{71AB894E-DEED-4F62-B04D-4603ED8F984F}" type="pres">
      <dgm:prSet presAssocID="{4D75248C-C04C-41FA-B02A-341059B04EF2}" presName="spacer" presStyleCnt="0"/>
      <dgm:spPr/>
    </dgm:pt>
    <dgm:pt modelId="{5F758C5F-51B5-4B0E-833B-4EECEA33EB59}" type="pres">
      <dgm:prSet presAssocID="{58E5B125-7FD6-4374-87CD-B88AEA3C67EF}" presName="parentText" presStyleLbl="node1" presStyleIdx="1" presStyleCnt="2">
        <dgm:presLayoutVars>
          <dgm:chMax val="0"/>
          <dgm:bulletEnabled val="1"/>
        </dgm:presLayoutVars>
      </dgm:prSet>
      <dgm:spPr/>
      <dgm:t>
        <a:bodyPr/>
        <a:lstStyle/>
        <a:p>
          <a:endParaRPr lang="zh-CN" altLang="en-US"/>
        </a:p>
      </dgm:t>
    </dgm:pt>
  </dgm:ptLst>
  <dgm:cxnLst>
    <dgm:cxn modelId="{5F90F14B-AEE9-4362-9555-0D94AD63FDCB}" type="presOf" srcId="{4B96BB56-4BF2-4ADA-89EF-8626038B9489}" destId="{FB159153-12F3-4A4B-8C37-90E4FA685A4F}" srcOrd="0" destOrd="0" presId="urn:microsoft.com/office/officeart/2005/8/layout/vList2"/>
    <dgm:cxn modelId="{1BD58BFC-2409-4681-A410-D7CE27960F01}" srcId="{4B96BB56-4BF2-4ADA-89EF-8626038B9489}" destId="{58E5B125-7FD6-4374-87CD-B88AEA3C67EF}" srcOrd="1" destOrd="0" parTransId="{420A7B6B-37A9-4F06-B7DC-F4B3EFBDEFAB}" sibTransId="{8D9C1FBE-D9F3-415F-B993-74370EC8BD5B}"/>
    <dgm:cxn modelId="{84B1CA2D-EE23-4A13-8C30-D02F45C209A3}" type="presOf" srcId="{90B583DB-12BF-4024-813E-8AA876A38496}" destId="{0D1CE6CB-377B-4182-A4E0-A67440A49D6F}" srcOrd="0" destOrd="0" presId="urn:microsoft.com/office/officeart/2005/8/layout/vList2"/>
    <dgm:cxn modelId="{194287AE-FD42-4605-8DAB-D0E58696E364}" type="presOf" srcId="{58E5B125-7FD6-4374-87CD-B88AEA3C67EF}" destId="{5F758C5F-51B5-4B0E-833B-4EECEA33EB59}" srcOrd="0" destOrd="0" presId="urn:microsoft.com/office/officeart/2005/8/layout/vList2"/>
    <dgm:cxn modelId="{A2C2FC79-524F-4054-AE45-71949390F93F}" srcId="{4B96BB56-4BF2-4ADA-89EF-8626038B9489}" destId="{90B583DB-12BF-4024-813E-8AA876A38496}" srcOrd="0" destOrd="0" parTransId="{EC65DD95-7F63-49E8-A7F9-4BDAB3295890}" sibTransId="{4D75248C-C04C-41FA-B02A-341059B04EF2}"/>
    <dgm:cxn modelId="{4FB8F89C-2887-4FFE-90E4-4E878641E2EB}" type="presParOf" srcId="{FB159153-12F3-4A4B-8C37-90E4FA685A4F}" destId="{0D1CE6CB-377B-4182-A4E0-A67440A49D6F}" srcOrd="0" destOrd="0" presId="urn:microsoft.com/office/officeart/2005/8/layout/vList2"/>
    <dgm:cxn modelId="{521BDB93-1F0E-4FC8-A54C-3113AC137E55}" type="presParOf" srcId="{FB159153-12F3-4A4B-8C37-90E4FA685A4F}" destId="{71AB894E-DEED-4F62-B04D-4603ED8F984F}" srcOrd="1" destOrd="0" presId="urn:microsoft.com/office/officeart/2005/8/layout/vList2"/>
    <dgm:cxn modelId="{DED29675-7553-453F-AF3D-2909879D609A}" type="presParOf" srcId="{FB159153-12F3-4A4B-8C37-90E4FA685A4F}" destId="{5F758C5F-51B5-4B0E-833B-4EECEA33EB59}" srcOrd="2" destOrd="0" presId="urn:microsoft.com/office/officeart/2005/8/layout/vList2"/>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CE6CB-377B-4182-A4E0-A67440A49D6F}">
      <dsp:nvSpPr>
        <dsp:cNvPr id="0" name=""/>
        <dsp:cNvSpPr/>
      </dsp:nvSpPr>
      <dsp:spPr>
        <a:xfrm>
          <a:off x="0" y="188999"/>
          <a:ext cx="7358114" cy="1216800"/>
        </a:xfrm>
        <a:prstGeom prst="roundRect">
          <a:avLst/>
        </a:prstGeom>
        <a:solidFill>
          <a:schemeClr val="accent1">
            <a:lumMod val="60000"/>
            <a:lumOff val="40000"/>
          </a:schemeClr>
        </a:solidFill>
        <a:ln>
          <a:solidFill>
            <a:schemeClr val="accent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altLang="en-US" sz="2400" b="1" kern="1200" dirty="0" smtClean="0"/>
            <a:t>一、项目数据报价 </a:t>
          </a:r>
          <a:endParaRPr lang="zh-CN" altLang="en-US" sz="2400" b="1" kern="1200" dirty="0"/>
        </a:p>
      </dsp:txBody>
      <dsp:txXfrm>
        <a:off x="59399" y="248398"/>
        <a:ext cx="7239316" cy="1098002"/>
      </dsp:txXfrm>
    </dsp:sp>
    <dsp:sp modelId="{5F758C5F-51B5-4B0E-833B-4EECEA33EB59}">
      <dsp:nvSpPr>
        <dsp:cNvPr id="0" name=""/>
        <dsp:cNvSpPr/>
      </dsp:nvSpPr>
      <dsp:spPr>
        <a:xfrm>
          <a:off x="0" y="1593000"/>
          <a:ext cx="7358114" cy="121680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altLang="en-US" sz="2400" b="1" kern="1200" dirty="0" smtClean="0"/>
            <a:t>二、项目数据开标解密</a:t>
          </a:r>
          <a:endParaRPr lang="zh-CN" altLang="en-US" sz="2400" b="1" kern="1200" dirty="0"/>
        </a:p>
      </dsp:txBody>
      <dsp:txXfrm>
        <a:off x="59399" y="1652399"/>
        <a:ext cx="7239316"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CE6CB-377B-4182-A4E0-A67440A49D6F}">
      <dsp:nvSpPr>
        <dsp:cNvPr id="0" name=""/>
        <dsp:cNvSpPr/>
      </dsp:nvSpPr>
      <dsp:spPr>
        <a:xfrm>
          <a:off x="0" y="189797"/>
          <a:ext cx="7358114" cy="121680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altLang="en-US" sz="2400" b="1" kern="1200" dirty="0" smtClean="0"/>
            <a:t>一、项目数据报价 </a:t>
          </a:r>
          <a:endParaRPr lang="zh-CN" altLang="en-US" sz="2400" b="1" kern="1200" dirty="0"/>
        </a:p>
      </dsp:txBody>
      <dsp:txXfrm>
        <a:off x="59399" y="249196"/>
        <a:ext cx="7239316" cy="1098002"/>
      </dsp:txXfrm>
    </dsp:sp>
    <dsp:sp modelId="{5F758C5F-51B5-4B0E-833B-4EECEA33EB59}">
      <dsp:nvSpPr>
        <dsp:cNvPr id="0" name=""/>
        <dsp:cNvSpPr/>
      </dsp:nvSpPr>
      <dsp:spPr>
        <a:xfrm>
          <a:off x="0" y="1593798"/>
          <a:ext cx="7358114" cy="1216800"/>
        </a:xfrm>
        <a:prstGeom prst="roundRect">
          <a:avLst/>
        </a:prstGeom>
        <a:solidFill>
          <a:schemeClr val="accent1">
            <a:lumMod val="60000"/>
            <a:lumOff val="40000"/>
          </a:schemeClr>
        </a:solidFill>
        <a:ln>
          <a:solidFill>
            <a:schemeClr val="accent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altLang="en-US" sz="2400" b="1" kern="1200" dirty="0" smtClean="0"/>
            <a:t>二、项目数据开标解密</a:t>
          </a:r>
          <a:endParaRPr lang="zh-CN" altLang="en-US" sz="2400" b="1" kern="1200" dirty="0"/>
        </a:p>
      </dsp:txBody>
      <dsp:txXfrm>
        <a:off x="59399" y="1653197"/>
        <a:ext cx="7239316"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2" name="Group 2"/>
          <p:cNvGrpSpPr>
            <a:grpSpLocks/>
          </p:cNvGrpSpPr>
          <p:nvPr/>
        </p:nvGrpSpPr>
        <p:grpSpPr bwMode="auto">
          <a:xfrm>
            <a:off x="0" y="2438400"/>
            <a:ext cx="9009063" cy="1052513"/>
            <a:chOff x="0" y="1536"/>
            <a:chExt cx="5675" cy="663"/>
          </a:xfrm>
        </p:grpSpPr>
        <p:grpSp>
          <p:nvGrpSpPr>
            <p:cNvPr id="3"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grpSp>
        <p:grpSp>
          <p:nvGrpSpPr>
            <p:cNvPr id="4"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grpSp>
      <p:sp>
        <p:nvSpPr>
          <p:cNvPr id="4108" name="Rectangle 12"/>
          <p:cNvSpPr>
            <a:spLocks noGrp="1" noChangeArrowheads="1"/>
          </p:cNvSpPr>
          <p:nvPr>
            <p:ph type="ctrTitle"/>
          </p:nvPr>
        </p:nvSpPr>
        <p:spPr>
          <a:xfrm>
            <a:off x="990600" y="1828800"/>
            <a:ext cx="7772400" cy="1143000"/>
          </a:xfrm>
        </p:spPr>
        <p:txBody>
          <a:bodyPr anchor="ctr"/>
          <a:lstStyle>
            <a:lvl1pPr>
              <a:defRPr b="1"/>
            </a:lvl1pPr>
          </a:lstStyle>
          <a:p>
            <a:r>
              <a:rPr lang="zh-CN" altLang="en-US" smtClean="0"/>
              <a:t>单击此处编辑母版标题样式</a:t>
            </a:r>
            <a:endParaRPr lang="zh-CN" altLang="en-US" dirty="0"/>
          </a:p>
        </p:txBody>
      </p:sp>
      <p:sp>
        <p:nvSpPr>
          <p:cNvPr id="4109" name="Rectangle 13"/>
          <p:cNvSpPr>
            <a:spLocks noGrp="1" noChangeArrowheads="1"/>
          </p:cNvSpPr>
          <p:nvPr>
            <p:ph type="subTitle" idx="1"/>
          </p:nvPr>
        </p:nvSpPr>
        <p:spPr>
          <a:xfrm>
            <a:off x="1371600" y="3886200"/>
            <a:ext cx="6400800" cy="1752600"/>
          </a:xfrm>
        </p:spPr>
        <p:txBody>
          <a:bodyPr anchor="ctr"/>
          <a:lstStyle>
            <a:lvl1pPr marL="0" indent="0" algn="ctr">
              <a:buFont typeface="Wingdings" pitchFamily="2" charset="2"/>
              <a:buNone/>
              <a:defRPr sz="3600" b="1"/>
            </a:lvl1pPr>
          </a:lstStyle>
          <a:p>
            <a:r>
              <a:rPr lang="zh-CN" altLang="en-US" smtClean="0"/>
              <a:t>单击此处编辑母版副标题样式</a:t>
            </a:r>
            <a:endParaRPr lang="zh-CN" altLang="en-US" dirty="0"/>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fld id="{530820CF-B880-4189-942D-D702A7CBA730}" type="datetimeFigureOut">
              <a:rPr lang="zh-CN" altLang="en-US" smtClean="0"/>
              <a:pPr/>
              <a:t>2016/11/29 Tuesday</a:t>
            </a:fld>
            <a:endParaRPr lang="zh-CN" alt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endParaRPr lang="zh-CN" alt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1"/>
          <p:cNvSpPr>
            <a:spLocks noGrp="1" noChangeArrowheads="1"/>
          </p:cNvSpPr>
          <p:nvPr>
            <p:ph type="dt" sz="half" idx="10"/>
          </p:nvPr>
        </p:nvSpPr>
        <p:spPr>
          <a:ln/>
        </p:spPr>
        <p:txBody>
          <a:bodyPr/>
          <a:lstStyle>
            <a:lvl1pPr>
              <a:defRPr/>
            </a:lvl1pPr>
          </a:lstStyle>
          <a:p>
            <a:fld id="{530820CF-B880-4189-942D-D702A7CBA730}" type="datetimeFigureOut">
              <a:rPr lang="zh-CN" altLang="en-US" smtClean="0"/>
              <a:pPr/>
              <a:t>2016/11/29 Tuesday</a:t>
            </a:fld>
            <a:endParaRPr lang="zh-CN" altLang="en-US"/>
          </a:p>
        </p:txBody>
      </p:sp>
      <p:sp>
        <p:nvSpPr>
          <p:cNvPr id="5" name="Rectangle 12"/>
          <p:cNvSpPr>
            <a:spLocks noGrp="1" noChangeArrowheads="1"/>
          </p:cNvSpPr>
          <p:nvPr>
            <p:ph type="ftr" sz="quarter" idx="11"/>
          </p:nvPr>
        </p:nvSpPr>
        <p:spPr>
          <a:ln/>
        </p:spPr>
        <p:txBody>
          <a:bodyPr/>
          <a:lstStyle>
            <a:lvl1pPr>
              <a:defRPr/>
            </a:lvl1pPr>
          </a:lstStyle>
          <a:p>
            <a:endParaRPr lang="zh-CN" altLang="en-US"/>
          </a:p>
        </p:txBody>
      </p:sp>
      <p:sp>
        <p:nvSpPr>
          <p:cNvPr id="6" name="Rectangle 13"/>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0" y="617538"/>
            <a:ext cx="1951038" cy="55149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150938" y="617538"/>
            <a:ext cx="5700712" cy="551497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1"/>
          <p:cNvSpPr>
            <a:spLocks noGrp="1" noChangeArrowheads="1"/>
          </p:cNvSpPr>
          <p:nvPr>
            <p:ph type="dt" sz="half" idx="10"/>
          </p:nvPr>
        </p:nvSpPr>
        <p:spPr>
          <a:ln/>
        </p:spPr>
        <p:txBody>
          <a:bodyPr/>
          <a:lstStyle>
            <a:lvl1pPr>
              <a:defRPr/>
            </a:lvl1pPr>
          </a:lstStyle>
          <a:p>
            <a:fld id="{530820CF-B880-4189-942D-D702A7CBA730}" type="datetimeFigureOut">
              <a:rPr lang="zh-CN" altLang="en-US" smtClean="0"/>
              <a:pPr/>
              <a:t>2016/11/29 Tuesday</a:t>
            </a:fld>
            <a:endParaRPr lang="zh-CN" altLang="en-US"/>
          </a:p>
        </p:txBody>
      </p:sp>
      <p:sp>
        <p:nvSpPr>
          <p:cNvPr id="5" name="Rectangle 12"/>
          <p:cNvSpPr>
            <a:spLocks noGrp="1" noChangeArrowheads="1"/>
          </p:cNvSpPr>
          <p:nvPr>
            <p:ph type="ftr" sz="quarter" idx="11"/>
          </p:nvPr>
        </p:nvSpPr>
        <p:spPr>
          <a:ln/>
        </p:spPr>
        <p:txBody>
          <a:bodyPr/>
          <a:lstStyle>
            <a:lvl1pPr>
              <a:defRPr/>
            </a:lvl1pPr>
          </a:lstStyle>
          <a:p>
            <a:endParaRPr lang="zh-CN" altLang="en-US"/>
          </a:p>
        </p:txBody>
      </p:sp>
      <p:sp>
        <p:nvSpPr>
          <p:cNvPr id="6" name="Rectangle 13"/>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538C3A0-21E1-44D7-BFEA-51EA99EBFEB8}" type="datetimeFigureOut">
              <a:rPr lang="zh-CN" altLang="en-US" smtClean="0"/>
              <a:pPr/>
              <a:t>2016/11/29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22A58D-F649-4B22-97FC-C1E07A754F33}"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538C3A0-21E1-44D7-BFEA-51EA99EBFEB8}" type="datetimeFigureOut">
              <a:rPr lang="zh-CN" altLang="en-US" smtClean="0"/>
              <a:pPr/>
              <a:t>2016/11/29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22A58D-F649-4B22-97FC-C1E07A754F33}"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538C3A0-21E1-44D7-BFEA-51EA99EBFEB8}" type="datetimeFigureOut">
              <a:rPr lang="zh-CN" altLang="en-US" smtClean="0"/>
              <a:pPr/>
              <a:t>2016/11/29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22A58D-F649-4B22-97FC-C1E07A754F33}"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538C3A0-21E1-44D7-BFEA-51EA99EBFEB8}" type="datetimeFigureOut">
              <a:rPr lang="zh-CN" altLang="en-US" smtClean="0"/>
              <a:pPr/>
              <a:t>2016/11/29 Tuesday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022A58D-F649-4B22-97FC-C1E07A754F33}"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538C3A0-21E1-44D7-BFEA-51EA99EBFEB8}" type="datetimeFigureOut">
              <a:rPr lang="zh-CN" altLang="en-US" smtClean="0"/>
              <a:pPr/>
              <a:t>2016/11/29 Tuesday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022A58D-F649-4B22-97FC-C1E07A754F33}"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538C3A0-21E1-44D7-BFEA-51EA99EBFEB8}" type="datetimeFigureOut">
              <a:rPr lang="zh-CN" altLang="en-US" smtClean="0"/>
              <a:pPr/>
              <a:t>2016/11/29 Tuesday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022A58D-F649-4B22-97FC-C1E07A754F33}"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538C3A0-21E1-44D7-BFEA-51EA99EBFEB8}" type="datetimeFigureOut">
              <a:rPr lang="zh-CN" altLang="en-US" smtClean="0"/>
              <a:pPr/>
              <a:t>2016/11/29 Tuesday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022A58D-F649-4B22-97FC-C1E07A754F33}" type="slidenum">
              <a:rPr lang="zh-CN" altLang="en-US" smtClean="0"/>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538C3A0-21E1-44D7-BFEA-51EA99EBFEB8}" type="datetimeFigureOut">
              <a:rPr lang="zh-CN" altLang="en-US" smtClean="0"/>
              <a:pPr/>
              <a:t>2016/11/29 Tuesday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022A58D-F649-4B22-97FC-C1E07A754F33}"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357290" y="617538"/>
            <a:ext cx="7358114" cy="1143000"/>
          </a:xfrm>
        </p:spPr>
        <p:txBody>
          <a:bodyPr anchor="ctr"/>
          <a:lstStyle>
            <a:lvl1pPr>
              <a:defRPr sz="3600" b="1">
                <a:latin typeface="楷体_GB2312" pitchFamily="49" charset="-122"/>
                <a:ea typeface="楷体_GB2312" pitchFamily="49" charset="-122"/>
              </a:defRPr>
            </a:lvl1pPr>
          </a:lstStyle>
          <a:p>
            <a:r>
              <a:rPr lang="zh-CN" altLang="en-US" smtClean="0"/>
              <a:t>单击此处编辑母版标题样式</a:t>
            </a:r>
            <a:endParaRPr lang="zh-CN" altLang="en-US" dirty="0"/>
          </a:p>
        </p:txBody>
      </p:sp>
      <p:sp>
        <p:nvSpPr>
          <p:cNvPr id="3" name="内容占位符 2"/>
          <p:cNvSpPr>
            <a:spLocks noGrp="1"/>
          </p:cNvSpPr>
          <p:nvPr>
            <p:ph idx="1"/>
          </p:nvPr>
        </p:nvSpPr>
        <p:spPr>
          <a:xfrm>
            <a:off x="428596" y="2017713"/>
            <a:ext cx="8286808" cy="4114800"/>
          </a:xfrm>
        </p:spPr>
        <p:txBody>
          <a:bodyPr/>
          <a:lstStyle>
            <a:lvl1pPr marL="0" indent="457200">
              <a:lnSpc>
                <a:spcPct val="150000"/>
              </a:lnSpc>
              <a:spcBef>
                <a:spcPts val="0"/>
              </a:spcBef>
              <a:buFontTx/>
              <a:buNone/>
              <a:defRPr sz="2400">
                <a:latin typeface="+mn-ea"/>
                <a:ea typeface="+mn-ea"/>
              </a:defRPr>
            </a:lvl1pPr>
            <a:lvl2pPr marL="0" indent="457200">
              <a:lnSpc>
                <a:spcPct val="150000"/>
              </a:lnSpc>
              <a:spcBef>
                <a:spcPts val="0"/>
              </a:spcBef>
              <a:buFontTx/>
              <a:buNone/>
              <a:defRPr sz="2400">
                <a:latin typeface="+mn-ea"/>
                <a:ea typeface="+mn-ea"/>
              </a:defRPr>
            </a:lvl2pPr>
            <a:lvl3pPr marL="0" indent="457200">
              <a:lnSpc>
                <a:spcPct val="150000"/>
              </a:lnSpc>
              <a:spcBef>
                <a:spcPts val="0"/>
              </a:spcBef>
              <a:buFontTx/>
              <a:buNone/>
              <a:defRPr sz="2400">
                <a:latin typeface="+mn-ea"/>
                <a:ea typeface="+mn-ea"/>
              </a:defRPr>
            </a:lvl3pPr>
            <a:lvl4pPr marL="0" indent="457200">
              <a:lnSpc>
                <a:spcPct val="150000"/>
              </a:lnSpc>
              <a:spcBef>
                <a:spcPts val="0"/>
              </a:spcBef>
              <a:buFontTx/>
              <a:buNone/>
              <a:defRPr sz="2400">
                <a:latin typeface="+mn-ea"/>
                <a:ea typeface="+mn-ea"/>
              </a:defRPr>
            </a:lvl4pPr>
            <a:lvl5pPr marL="0" indent="457200">
              <a:lnSpc>
                <a:spcPct val="150000"/>
              </a:lnSpc>
              <a:spcBef>
                <a:spcPts val="0"/>
              </a:spcBef>
              <a:buFontTx/>
              <a:buNone/>
              <a:defRPr sz="2400">
                <a:latin typeface="+mn-ea"/>
                <a:ea typeface="+mn-ea"/>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Rectangle 11"/>
          <p:cNvSpPr>
            <a:spLocks noGrp="1" noChangeArrowheads="1"/>
          </p:cNvSpPr>
          <p:nvPr>
            <p:ph type="dt" sz="half" idx="10"/>
          </p:nvPr>
        </p:nvSpPr>
        <p:spPr>
          <a:ln/>
        </p:spPr>
        <p:txBody>
          <a:bodyPr/>
          <a:lstStyle>
            <a:lvl1pPr>
              <a:defRPr/>
            </a:lvl1pPr>
          </a:lstStyle>
          <a:p>
            <a:fld id="{530820CF-B880-4189-942D-D702A7CBA730}" type="datetimeFigureOut">
              <a:rPr lang="zh-CN" altLang="en-US" smtClean="0"/>
              <a:pPr/>
              <a:t>2016/11/29 Tuesday</a:t>
            </a:fld>
            <a:endParaRPr lang="zh-CN" altLang="en-US"/>
          </a:p>
        </p:txBody>
      </p:sp>
      <p:sp>
        <p:nvSpPr>
          <p:cNvPr id="5" name="Rectangle 12"/>
          <p:cNvSpPr>
            <a:spLocks noGrp="1" noChangeArrowheads="1"/>
          </p:cNvSpPr>
          <p:nvPr>
            <p:ph type="ftr" sz="quarter" idx="11"/>
          </p:nvPr>
        </p:nvSpPr>
        <p:spPr>
          <a:ln/>
        </p:spPr>
        <p:txBody>
          <a:bodyPr/>
          <a:lstStyle>
            <a:lvl1pPr>
              <a:defRPr/>
            </a:lvl1pPr>
          </a:lstStyle>
          <a:p>
            <a:endParaRPr lang="zh-CN" altLang="en-US"/>
          </a:p>
        </p:txBody>
      </p:sp>
      <p:sp>
        <p:nvSpPr>
          <p:cNvPr id="6" name="Rectangle 13"/>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538C3A0-21E1-44D7-BFEA-51EA99EBFEB8}" type="datetimeFigureOut">
              <a:rPr lang="zh-CN" altLang="en-US" smtClean="0"/>
              <a:pPr/>
              <a:t>2016/11/29 Tuesday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022A58D-F649-4B22-97FC-C1E07A754F33}"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538C3A0-21E1-44D7-BFEA-51EA99EBFEB8}" type="datetimeFigureOut">
              <a:rPr lang="zh-CN" altLang="en-US" smtClean="0"/>
              <a:pPr/>
              <a:t>2016/11/29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22A58D-F649-4B22-97FC-C1E07A754F33}" type="slidenum">
              <a:rPr lang="zh-CN" altLang="en-US" smtClean="0"/>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538C3A0-21E1-44D7-BFEA-51EA99EBFEB8}" type="datetimeFigureOut">
              <a:rPr lang="zh-CN" altLang="en-US" smtClean="0"/>
              <a:pPr/>
              <a:t>2016/11/29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22A58D-F649-4B22-97FC-C1E07A754F33}"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11"/>
          <p:cNvSpPr>
            <a:spLocks noGrp="1" noChangeArrowheads="1"/>
          </p:cNvSpPr>
          <p:nvPr>
            <p:ph type="dt" sz="half" idx="10"/>
          </p:nvPr>
        </p:nvSpPr>
        <p:spPr>
          <a:ln/>
        </p:spPr>
        <p:txBody>
          <a:bodyPr/>
          <a:lstStyle>
            <a:lvl1pPr>
              <a:defRPr/>
            </a:lvl1pPr>
          </a:lstStyle>
          <a:p>
            <a:fld id="{530820CF-B880-4189-942D-D702A7CBA730}" type="datetimeFigureOut">
              <a:rPr lang="zh-CN" altLang="en-US" smtClean="0"/>
              <a:pPr/>
              <a:t>2016/11/29 Tuesday</a:t>
            </a:fld>
            <a:endParaRPr lang="zh-CN" altLang="en-US"/>
          </a:p>
        </p:txBody>
      </p:sp>
      <p:sp>
        <p:nvSpPr>
          <p:cNvPr id="5" name="Rectangle 12"/>
          <p:cNvSpPr>
            <a:spLocks noGrp="1" noChangeArrowheads="1"/>
          </p:cNvSpPr>
          <p:nvPr>
            <p:ph type="ftr" sz="quarter" idx="11"/>
          </p:nvPr>
        </p:nvSpPr>
        <p:spPr>
          <a:ln/>
        </p:spPr>
        <p:txBody>
          <a:bodyPr/>
          <a:lstStyle>
            <a:lvl1pPr>
              <a:defRPr/>
            </a:lvl1pPr>
          </a:lstStyle>
          <a:p>
            <a:endParaRPr lang="zh-CN" altLang="en-US"/>
          </a:p>
        </p:txBody>
      </p:sp>
      <p:sp>
        <p:nvSpPr>
          <p:cNvPr id="6" name="Rectangle 13"/>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1"/>
          <p:cNvSpPr>
            <a:spLocks noGrp="1" noChangeArrowheads="1"/>
          </p:cNvSpPr>
          <p:nvPr>
            <p:ph type="dt" sz="half" idx="10"/>
          </p:nvPr>
        </p:nvSpPr>
        <p:spPr>
          <a:ln/>
        </p:spPr>
        <p:txBody>
          <a:bodyPr/>
          <a:lstStyle>
            <a:lvl1pPr>
              <a:defRPr/>
            </a:lvl1pPr>
          </a:lstStyle>
          <a:p>
            <a:fld id="{530820CF-B880-4189-942D-D702A7CBA730}" type="datetimeFigureOut">
              <a:rPr lang="zh-CN" altLang="en-US" smtClean="0"/>
              <a:pPr/>
              <a:t>2016/11/29 Tuesday</a:t>
            </a:fld>
            <a:endParaRPr lang="zh-CN" altLang="en-US"/>
          </a:p>
        </p:txBody>
      </p:sp>
      <p:sp>
        <p:nvSpPr>
          <p:cNvPr id="6" name="Rectangle 12"/>
          <p:cNvSpPr>
            <a:spLocks noGrp="1" noChangeArrowheads="1"/>
          </p:cNvSpPr>
          <p:nvPr>
            <p:ph type="ftr" sz="quarter" idx="11"/>
          </p:nvPr>
        </p:nvSpPr>
        <p:spPr>
          <a:ln/>
        </p:spPr>
        <p:txBody>
          <a:bodyPr/>
          <a:lstStyle>
            <a:lvl1pPr>
              <a:defRPr/>
            </a:lvl1pPr>
          </a:lstStyle>
          <a:p>
            <a:endParaRPr lang="zh-CN" altLang="en-US"/>
          </a:p>
        </p:txBody>
      </p:sp>
      <p:sp>
        <p:nvSpPr>
          <p:cNvPr id="7" name="Rectangle 13"/>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11"/>
          <p:cNvSpPr>
            <a:spLocks noGrp="1" noChangeArrowheads="1"/>
          </p:cNvSpPr>
          <p:nvPr>
            <p:ph type="dt" sz="half" idx="10"/>
          </p:nvPr>
        </p:nvSpPr>
        <p:spPr>
          <a:ln/>
        </p:spPr>
        <p:txBody>
          <a:bodyPr/>
          <a:lstStyle>
            <a:lvl1pPr>
              <a:defRPr/>
            </a:lvl1pPr>
          </a:lstStyle>
          <a:p>
            <a:fld id="{530820CF-B880-4189-942D-D702A7CBA730}" type="datetimeFigureOut">
              <a:rPr lang="zh-CN" altLang="en-US" smtClean="0"/>
              <a:pPr/>
              <a:t>2016/11/29 Tuesday</a:t>
            </a:fld>
            <a:endParaRPr lang="zh-CN" altLang="en-US"/>
          </a:p>
        </p:txBody>
      </p:sp>
      <p:sp>
        <p:nvSpPr>
          <p:cNvPr id="8" name="Rectangle 12"/>
          <p:cNvSpPr>
            <a:spLocks noGrp="1" noChangeArrowheads="1"/>
          </p:cNvSpPr>
          <p:nvPr>
            <p:ph type="ftr" sz="quarter" idx="11"/>
          </p:nvPr>
        </p:nvSpPr>
        <p:spPr>
          <a:ln/>
        </p:spPr>
        <p:txBody>
          <a:bodyPr/>
          <a:lstStyle>
            <a:lvl1pPr>
              <a:defRPr/>
            </a:lvl1pPr>
          </a:lstStyle>
          <a:p>
            <a:endParaRPr lang="zh-CN" altLang="en-US"/>
          </a:p>
        </p:txBody>
      </p:sp>
      <p:sp>
        <p:nvSpPr>
          <p:cNvPr id="9" name="Rectangle 13"/>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11"/>
          <p:cNvSpPr>
            <a:spLocks noGrp="1" noChangeArrowheads="1"/>
          </p:cNvSpPr>
          <p:nvPr>
            <p:ph type="dt" sz="half" idx="10"/>
          </p:nvPr>
        </p:nvSpPr>
        <p:spPr>
          <a:ln/>
        </p:spPr>
        <p:txBody>
          <a:bodyPr/>
          <a:lstStyle>
            <a:lvl1pPr>
              <a:defRPr/>
            </a:lvl1pPr>
          </a:lstStyle>
          <a:p>
            <a:fld id="{530820CF-B880-4189-942D-D702A7CBA730}" type="datetimeFigureOut">
              <a:rPr lang="zh-CN" altLang="en-US" smtClean="0"/>
              <a:pPr/>
              <a:t>2016/11/29 Tuesday</a:t>
            </a:fld>
            <a:endParaRPr lang="zh-CN" altLang="en-US"/>
          </a:p>
        </p:txBody>
      </p:sp>
      <p:sp>
        <p:nvSpPr>
          <p:cNvPr id="4" name="Rectangle 12"/>
          <p:cNvSpPr>
            <a:spLocks noGrp="1" noChangeArrowheads="1"/>
          </p:cNvSpPr>
          <p:nvPr>
            <p:ph type="ftr" sz="quarter" idx="11"/>
          </p:nvPr>
        </p:nvSpPr>
        <p:spPr>
          <a:ln/>
        </p:spPr>
        <p:txBody>
          <a:bodyPr/>
          <a:lstStyle>
            <a:lvl1pPr>
              <a:defRPr/>
            </a:lvl1pPr>
          </a:lstStyle>
          <a:p>
            <a:endParaRPr lang="zh-CN" altLang="en-US"/>
          </a:p>
        </p:txBody>
      </p:sp>
      <p:sp>
        <p:nvSpPr>
          <p:cNvPr id="5" name="Rectangle 13"/>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fld id="{530820CF-B880-4189-942D-D702A7CBA730}" type="datetimeFigureOut">
              <a:rPr lang="zh-CN" altLang="en-US" smtClean="0"/>
              <a:pPr/>
              <a:t>2016/11/29 Tuesday</a:t>
            </a:fld>
            <a:endParaRPr lang="zh-CN" altLang="en-US"/>
          </a:p>
        </p:txBody>
      </p:sp>
      <p:sp>
        <p:nvSpPr>
          <p:cNvPr id="3" name="Rectangle 12"/>
          <p:cNvSpPr>
            <a:spLocks noGrp="1" noChangeArrowheads="1"/>
          </p:cNvSpPr>
          <p:nvPr>
            <p:ph type="ftr" sz="quarter" idx="11"/>
          </p:nvPr>
        </p:nvSpPr>
        <p:spPr>
          <a:ln/>
        </p:spPr>
        <p:txBody>
          <a:bodyPr/>
          <a:lstStyle>
            <a:lvl1pPr>
              <a:defRPr/>
            </a:lvl1pPr>
          </a:lstStyle>
          <a:p>
            <a:endParaRPr lang="zh-CN" altLang="en-US"/>
          </a:p>
        </p:txBody>
      </p:sp>
      <p:sp>
        <p:nvSpPr>
          <p:cNvPr id="4" name="Rectangle 13"/>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fld id="{530820CF-B880-4189-942D-D702A7CBA730}" type="datetimeFigureOut">
              <a:rPr lang="zh-CN" altLang="en-US" smtClean="0"/>
              <a:pPr/>
              <a:t>2016/11/29 Tuesday</a:t>
            </a:fld>
            <a:endParaRPr lang="zh-CN" altLang="en-US"/>
          </a:p>
        </p:txBody>
      </p:sp>
      <p:sp>
        <p:nvSpPr>
          <p:cNvPr id="6" name="Rectangle 12"/>
          <p:cNvSpPr>
            <a:spLocks noGrp="1" noChangeArrowheads="1"/>
          </p:cNvSpPr>
          <p:nvPr>
            <p:ph type="ftr" sz="quarter" idx="11"/>
          </p:nvPr>
        </p:nvSpPr>
        <p:spPr>
          <a:ln/>
        </p:spPr>
        <p:txBody>
          <a:bodyPr/>
          <a:lstStyle>
            <a:lvl1pPr>
              <a:defRPr/>
            </a:lvl1pPr>
          </a:lstStyle>
          <a:p>
            <a:endParaRPr lang="zh-CN" altLang="en-US"/>
          </a:p>
        </p:txBody>
      </p:sp>
      <p:sp>
        <p:nvSpPr>
          <p:cNvPr id="7" name="Rectangle 13"/>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fld id="{530820CF-B880-4189-942D-D702A7CBA730}" type="datetimeFigureOut">
              <a:rPr lang="zh-CN" altLang="en-US" smtClean="0"/>
              <a:pPr/>
              <a:t>2016/11/29 Tuesday</a:t>
            </a:fld>
            <a:endParaRPr lang="zh-CN" altLang="en-US"/>
          </a:p>
        </p:txBody>
      </p:sp>
      <p:sp>
        <p:nvSpPr>
          <p:cNvPr id="6" name="Rectangle 12"/>
          <p:cNvSpPr>
            <a:spLocks noGrp="1" noChangeArrowheads="1"/>
          </p:cNvSpPr>
          <p:nvPr>
            <p:ph type="ftr" sz="quarter" idx="11"/>
          </p:nvPr>
        </p:nvSpPr>
        <p:spPr>
          <a:ln/>
        </p:spPr>
        <p:txBody>
          <a:bodyPr/>
          <a:lstStyle>
            <a:lvl1pPr>
              <a:defRPr/>
            </a:lvl1pPr>
          </a:lstStyle>
          <a:p>
            <a:endParaRPr lang="zh-CN" altLang="en-US"/>
          </a:p>
        </p:txBody>
      </p:sp>
      <p:sp>
        <p:nvSpPr>
          <p:cNvPr id="7" name="Rectangle 13"/>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fontAlgn="auto">
              <a:spcBef>
                <a:spcPts val="0"/>
              </a:spcBef>
              <a:spcAft>
                <a:spcPts val="0"/>
              </a:spcAft>
              <a:defRPr/>
            </a:pPr>
            <a:endParaRPr lang="zh-CN" altLang="zh-CN">
              <a:latin typeface="+mn-lt"/>
              <a:ea typeface="+mn-ea"/>
            </a:endParaRPr>
          </a:p>
        </p:txBody>
      </p:sp>
      <p:sp>
        <p:nvSpPr>
          <p:cNvPr id="307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fontAlgn="auto">
              <a:spcBef>
                <a:spcPts val="0"/>
              </a:spcBef>
              <a:spcAft>
                <a:spcPts val="0"/>
              </a:spcAft>
              <a:defRPr/>
            </a:pPr>
            <a:endParaRPr lang="zh-CN" altLang="zh-CN">
              <a:latin typeface="+mn-lt"/>
              <a:ea typeface="+mn-ea"/>
            </a:endParaRPr>
          </a:p>
        </p:txBody>
      </p:sp>
      <p:sp>
        <p:nvSpPr>
          <p:cNvPr id="3076"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fontAlgn="auto">
              <a:spcBef>
                <a:spcPts val="0"/>
              </a:spcBef>
              <a:spcAft>
                <a:spcPts val="0"/>
              </a:spcAft>
              <a:defRPr/>
            </a:pPr>
            <a:endParaRPr lang="zh-CN" altLang="zh-CN">
              <a:latin typeface="+mn-lt"/>
              <a:ea typeface="+mn-ea"/>
            </a:endParaRPr>
          </a:p>
        </p:txBody>
      </p:sp>
      <p:sp>
        <p:nvSpPr>
          <p:cNvPr id="307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auto">
              <a:spcBef>
                <a:spcPts val="0"/>
              </a:spcBef>
              <a:spcAft>
                <a:spcPts val="0"/>
              </a:spcAft>
              <a:defRPr/>
            </a:pPr>
            <a:endParaRPr lang="zh-CN" altLang="zh-CN">
              <a:latin typeface="+mn-lt"/>
              <a:ea typeface="+mn-ea"/>
            </a:endParaRPr>
          </a:p>
        </p:txBody>
      </p:sp>
      <p:sp>
        <p:nvSpPr>
          <p:cNvPr id="307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fontAlgn="auto">
              <a:spcBef>
                <a:spcPts val="0"/>
              </a:spcBef>
              <a:spcAft>
                <a:spcPts val="0"/>
              </a:spcAft>
              <a:defRPr/>
            </a:pPr>
            <a:endParaRPr lang="zh-CN" altLang="zh-CN">
              <a:latin typeface="+mn-lt"/>
              <a:ea typeface="+mn-ea"/>
            </a:endParaRPr>
          </a:p>
        </p:txBody>
      </p:sp>
      <p:sp>
        <p:nvSpPr>
          <p:cNvPr id="3079"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fontAlgn="auto">
              <a:spcBef>
                <a:spcPts val="0"/>
              </a:spcBef>
              <a:spcAft>
                <a:spcPts val="0"/>
              </a:spcAft>
              <a:defRPr/>
            </a:pPr>
            <a:endParaRPr lang="zh-CN" altLang="zh-CN">
              <a:latin typeface="+mn-lt"/>
              <a:ea typeface="+mn-ea"/>
            </a:endParaRPr>
          </a:p>
        </p:txBody>
      </p:sp>
      <p:sp>
        <p:nvSpPr>
          <p:cNvPr id="308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fontAlgn="auto">
              <a:spcBef>
                <a:spcPts val="0"/>
              </a:spcBef>
              <a:spcAft>
                <a:spcPts val="0"/>
              </a:spcAft>
              <a:defRPr/>
            </a:pPr>
            <a:endParaRPr lang="zh-CN" altLang="zh-CN">
              <a:latin typeface="+mn-lt"/>
              <a:ea typeface="+mn-ea"/>
            </a:endParaRPr>
          </a:p>
        </p:txBody>
      </p:sp>
      <p:sp>
        <p:nvSpPr>
          <p:cNvPr id="1033" name="Rectangle 9"/>
          <p:cNvSpPr>
            <a:spLocks noGrp="1" noChangeArrowheads="1"/>
          </p:cNvSpPr>
          <p:nvPr>
            <p:ph type="title"/>
          </p:nvPr>
        </p:nvSpPr>
        <p:spPr bwMode="auto">
          <a:xfrm>
            <a:off x="1150938" y="617538"/>
            <a:ext cx="779303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smtClean="0"/>
              <a:t>单击此处编辑母版标题样式</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3083"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kumimoji="0" sz="1400">
                <a:latin typeface="+mn-lt"/>
                <a:ea typeface="+mn-ea"/>
              </a:defRPr>
            </a:lvl1pPr>
          </a:lstStyle>
          <a:p>
            <a:fld id="{530820CF-B880-4189-942D-D702A7CBA730}" type="datetimeFigureOut">
              <a:rPr lang="zh-CN" altLang="en-US" smtClean="0"/>
              <a:pPr/>
              <a:t>2016/11/29 Tuesday</a:t>
            </a:fld>
            <a:endParaRPr lang="zh-CN" altLang="en-US"/>
          </a:p>
        </p:txBody>
      </p:sp>
      <p:sp>
        <p:nvSpPr>
          <p:cNvPr id="3084"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kumimoji="0" sz="1400">
                <a:latin typeface="+mn-lt"/>
                <a:ea typeface="+mn-ea"/>
              </a:defRPr>
            </a:lvl1pPr>
          </a:lstStyle>
          <a:p>
            <a:endParaRPr lang="zh-CN" altLang="en-US"/>
          </a:p>
        </p:txBody>
      </p:sp>
      <p:sp>
        <p:nvSpPr>
          <p:cNvPr id="3085"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kumimoji="0" sz="1400">
                <a:latin typeface="+mn-lt"/>
                <a:ea typeface="+mn-ea"/>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1" fontAlgn="base" hangingPunct="1">
        <a:spcBef>
          <a:spcPct val="0"/>
        </a:spcBef>
        <a:spcAft>
          <a:spcPct val="0"/>
        </a:spcAft>
        <a:defRPr kumimoji="1" sz="3200" b="1">
          <a:solidFill>
            <a:schemeClr val="tx2"/>
          </a:solidFill>
          <a:latin typeface="楷体_GB2312" pitchFamily="49" charset="-122"/>
          <a:ea typeface="楷体_GB2312" pitchFamily="49" charset="-122"/>
          <a:cs typeface="+mj-cs"/>
        </a:defRPr>
      </a:lvl1pPr>
      <a:lvl2pPr algn="l" rtl="0" eaLnBrk="1" fontAlgn="base" hangingPunct="1">
        <a:spcBef>
          <a:spcPct val="0"/>
        </a:spcBef>
        <a:spcAft>
          <a:spcPct val="0"/>
        </a:spcAft>
        <a:defRPr kumimoji="1" sz="4400">
          <a:solidFill>
            <a:schemeClr val="tx2"/>
          </a:solidFill>
          <a:latin typeface="Tahoma" pitchFamily="34" charset="0"/>
          <a:ea typeface="宋体" pitchFamily="2" charset="-122"/>
        </a:defRPr>
      </a:lvl2pPr>
      <a:lvl3pPr algn="l" rtl="0" eaLnBrk="1" fontAlgn="base" hangingPunct="1">
        <a:spcBef>
          <a:spcPct val="0"/>
        </a:spcBef>
        <a:spcAft>
          <a:spcPct val="0"/>
        </a:spcAft>
        <a:defRPr kumimoji="1" sz="4400">
          <a:solidFill>
            <a:schemeClr val="tx2"/>
          </a:solidFill>
          <a:latin typeface="Tahoma" pitchFamily="34" charset="0"/>
          <a:ea typeface="宋体" pitchFamily="2" charset="-122"/>
        </a:defRPr>
      </a:lvl3pPr>
      <a:lvl4pPr algn="l" rtl="0" eaLnBrk="1" fontAlgn="base" hangingPunct="1">
        <a:spcBef>
          <a:spcPct val="0"/>
        </a:spcBef>
        <a:spcAft>
          <a:spcPct val="0"/>
        </a:spcAft>
        <a:defRPr kumimoji="1" sz="4400">
          <a:solidFill>
            <a:schemeClr val="tx2"/>
          </a:solidFill>
          <a:latin typeface="Tahoma" pitchFamily="34" charset="0"/>
          <a:ea typeface="宋体" pitchFamily="2" charset="-122"/>
        </a:defRPr>
      </a:lvl4pPr>
      <a:lvl5pPr algn="l" rtl="0" eaLnBrk="1" fontAlgn="base" hangingPunct="1">
        <a:spcBef>
          <a:spcPct val="0"/>
        </a:spcBef>
        <a:spcAft>
          <a:spcPct val="0"/>
        </a:spcAft>
        <a:defRPr kumimoji="1" sz="4400">
          <a:solidFill>
            <a:schemeClr val="tx2"/>
          </a:solidFill>
          <a:latin typeface="Tahoma" pitchFamily="34" charset="0"/>
          <a:ea typeface="宋体" pitchFamily="2" charset="-122"/>
        </a:defRPr>
      </a:lvl5pPr>
      <a:lvl6pPr marL="457200" algn="l" rtl="0" eaLnBrk="1" fontAlgn="base" hangingPunct="1">
        <a:spcBef>
          <a:spcPct val="0"/>
        </a:spcBef>
        <a:spcAft>
          <a:spcPct val="0"/>
        </a:spcAft>
        <a:defRPr kumimoji="1" sz="4400">
          <a:solidFill>
            <a:schemeClr val="tx2"/>
          </a:solidFill>
          <a:latin typeface="Tahoma" pitchFamily="34" charset="0"/>
          <a:ea typeface="宋体" pitchFamily="2" charset="-122"/>
        </a:defRPr>
      </a:lvl6pPr>
      <a:lvl7pPr marL="914400" algn="l" rtl="0" eaLnBrk="1" fontAlgn="base" hangingPunct="1">
        <a:spcBef>
          <a:spcPct val="0"/>
        </a:spcBef>
        <a:spcAft>
          <a:spcPct val="0"/>
        </a:spcAft>
        <a:defRPr kumimoji="1" sz="4400">
          <a:solidFill>
            <a:schemeClr val="tx2"/>
          </a:solidFill>
          <a:latin typeface="Tahoma" pitchFamily="34" charset="0"/>
          <a:ea typeface="宋体" pitchFamily="2" charset="-122"/>
        </a:defRPr>
      </a:lvl7pPr>
      <a:lvl8pPr marL="1371600" algn="l" rtl="0" eaLnBrk="1" fontAlgn="base" hangingPunct="1">
        <a:spcBef>
          <a:spcPct val="0"/>
        </a:spcBef>
        <a:spcAft>
          <a:spcPct val="0"/>
        </a:spcAft>
        <a:defRPr kumimoji="1" sz="4400">
          <a:solidFill>
            <a:schemeClr val="tx2"/>
          </a:solidFill>
          <a:latin typeface="Tahoma" pitchFamily="34" charset="0"/>
          <a:ea typeface="宋体" pitchFamily="2" charset="-122"/>
        </a:defRPr>
      </a:lvl8pPr>
      <a:lvl9pPr marL="1828800" algn="l" rtl="0" eaLnBrk="1" fontAlgn="base" hangingPunct="1">
        <a:spcBef>
          <a:spcPct val="0"/>
        </a:spcBef>
        <a:spcAft>
          <a:spcPct val="0"/>
        </a:spcAft>
        <a:defRPr kumimoji="1" sz="4400">
          <a:solidFill>
            <a:schemeClr val="tx2"/>
          </a:solidFill>
          <a:latin typeface="Tahoma" pitchFamily="34" charset="0"/>
          <a:ea typeface="宋体" pitchFamily="2" charset="-122"/>
        </a:defRPr>
      </a:lvl9pPr>
    </p:titleStyle>
    <p:bodyStyle>
      <a:lvl1pPr marL="342900" indent="-342900" algn="l" rtl="0" eaLnBrk="1" fontAlgn="base" hangingPunct="1">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1" fontAlgn="base" hangingPunct="1">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38C3A0-21E1-44D7-BFEA-51EA99EBFEB8}" type="datetimeFigureOut">
              <a:rPr lang="zh-CN" altLang="en-US" smtClean="0"/>
              <a:pPr/>
              <a:t>2016/11/29 Tuesday</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A58D-F649-4B22-97FC-C1E07A754F3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214414" y="1142984"/>
            <a:ext cx="6929486" cy="1828816"/>
          </a:xfrm>
        </p:spPr>
        <p:txBody>
          <a:bodyPr/>
          <a:lstStyle/>
          <a:p>
            <a:pPr algn="ctr">
              <a:lnSpc>
                <a:spcPct val="150000"/>
              </a:lnSpc>
            </a:pPr>
            <a:r>
              <a:rPr lang="en-US" altLang="zh-CN" sz="3600" dirty="0"/>
              <a:t>2016</a:t>
            </a:r>
            <a:r>
              <a:rPr lang="zh-CN" altLang="zh-CN" sz="3600" dirty="0"/>
              <a:t>年珠海市专科医用耗材及检验试剂集中采购</a:t>
            </a:r>
            <a:endParaRPr lang="zh-CN" altLang="en-US" sz="3600" dirty="0"/>
          </a:p>
        </p:txBody>
      </p:sp>
      <p:sp>
        <p:nvSpPr>
          <p:cNvPr id="3" name="副标题 2"/>
          <p:cNvSpPr>
            <a:spLocks noGrp="1"/>
          </p:cNvSpPr>
          <p:nvPr>
            <p:ph type="subTitle" idx="1"/>
          </p:nvPr>
        </p:nvSpPr>
        <p:spPr>
          <a:xfrm>
            <a:off x="785786" y="3429000"/>
            <a:ext cx="7858180" cy="1752600"/>
          </a:xfrm>
        </p:spPr>
        <p:txBody>
          <a:bodyPr/>
          <a:lstStyle/>
          <a:p>
            <a:r>
              <a:rPr lang="zh-CN" altLang="en-US" dirty="0" smtClean="0">
                <a:solidFill>
                  <a:schemeClr val="tx2"/>
                </a:solidFill>
                <a:latin typeface="楷体_GB2312" pitchFamily="49" charset="-122"/>
                <a:ea typeface="楷体_GB2312" pitchFamily="49" charset="-122"/>
                <a:cs typeface="+mj-cs"/>
              </a:rPr>
              <a:t>报价、开标解密 指南</a:t>
            </a:r>
            <a:endParaRPr lang="zh-CN" altLang="en-US" dirty="0">
              <a:solidFill>
                <a:schemeClr val="tx2"/>
              </a:solidFill>
              <a:latin typeface="楷体_GB2312" pitchFamily="49" charset="-122"/>
              <a:ea typeface="楷体_GB2312" pitchFamily="49" charset="-122"/>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5" name="矩形 4"/>
          <p:cNvSpPr/>
          <p:nvPr/>
        </p:nvSpPr>
        <p:spPr>
          <a:xfrm>
            <a:off x="8143900" y="2348879"/>
            <a:ext cx="388540" cy="4392489"/>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6" name="圆角矩形标注 5"/>
          <p:cNvSpPr/>
          <p:nvPr/>
        </p:nvSpPr>
        <p:spPr>
          <a:xfrm>
            <a:off x="4067944" y="428604"/>
            <a:ext cx="4714876" cy="1500198"/>
          </a:xfrm>
          <a:prstGeom prst="wedgeRoundRectCallout">
            <a:avLst>
              <a:gd name="adj1" fmla="val 33335"/>
              <a:gd name="adj2" fmla="val 72089"/>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CN" altLang="en-US" sz="2000" b="1" dirty="0" smtClean="0">
                <a:solidFill>
                  <a:srgbClr val="FF0000"/>
                </a:solidFill>
              </a:rPr>
              <a:t>请慎重操作，对于手动组套的组套商品，如放弃其中一个商品，则这个商品涉及所有的组套商品全部视同为放弃</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 y="0"/>
            <a:ext cx="9144000" cy="6858000"/>
          </a:xfrm>
          <a:prstGeom prst="rect">
            <a:avLst/>
          </a:prstGeom>
        </p:spPr>
      </p:pic>
      <p:sp>
        <p:nvSpPr>
          <p:cNvPr id="8" name="矩形 7"/>
          <p:cNvSpPr/>
          <p:nvPr/>
        </p:nvSpPr>
        <p:spPr>
          <a:xfrm>
            <a:off x="7164289" y="3250405"/>
            <a:ext cx="504056" cy="394620"/>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9" name="圆角矩形标注 8"/>
          <p:cNvSpPr/>
          <p:nvPr/>
        </p:nvSpPr>
        <p:spPr>
          <a:xfrm>
            <a:off x="3491880" y="3493906"/>
            <a:ext cx="3357586" cy="1071570"/>
          </a:xfrm>
          <a:prstGeom prst="wedgeRoundRectCallout">
            <a:avLst>
              <a:gd name="adj1" fmla="val 58842"/>
              <a:gd name="adj2" fmla="val -32673"/>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CN" altLang="en-US" sz="2000" b="1" dirty="0" smtClean="0">
                <a:solidFill>
                  <a:srgbClr val="FF0000"/>
                </a:solidFill>
              </a:rPr>
              <a:t>点击</a:t>
            </a:r>
            <a:r>
              <a:rPr lang="en-US" altLang="zh-CN" sz="2000" b="1" dirty="0" smtClean="0">
                <a:solidFill>
                  <a:srgbClr val="FF0000"/>
                </a:solidFill>
              </a:rPr>
              <a:t>【</a:t>
            </a:r>
            <a:r>
              <a:rPr lang="zh-CN" altLang="en-US" sz="2000" b="1" dirty="0" smtClean="0">
                <a:solidFill>
                  <a:srgbClr val="FF0000"/>
                </a:solidFill>
              </a:rPr>
              <a:t>查看</a:t>
            </a:r>
            <a:r>
              <a:rPr lang="en-US" altLang="zh-CN" sz="2000" b="1" dirty="0" smtClean="0">
                <a:solidFill>
                  <a:srgbClr val="FF0000"/>
                </a:solidFill>
              </a:rPr>
              <a:t>】</a:t>
            </a:r>
            <a:r>
              <a:rPr lang="zh-CN" altLang="en-US" sz="2000" b="1" dirty="0" smtClean="0">
                <a:solidFill>
                  <a:srgbClr val="FF0000"/>
                </a:solidFill>
              </a:rPr>
              <a:t>可查看此商品涉及的所有组套商品的信息</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8" name="矩形 7"/>
          <p:cNvSpPr/>
          <p:nvPr/>
        </p:nvSpPr>
        <p:spPr>
          <a:xfrm>
            <a:off x="6358351" y="2428868"/>
            <a:ext cx="785818" cy="285752"/>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9" name="圆角矩形标注 8"/>
          <p:cNvSpPr/>
          <p:nvPr/>
        </p:nvSpPr>
        <p:spPr>
          <a:xfrm>
            <a:off x="4627599" y="1196752"/>
            <a:ext cx="2857519" cy="941924"/>
          </a:xfrm>
          <a:prstGeom prst="wedgeRoundRectCallout">
            <a:avLst>
              <a:gd name="adj1" fmla="val 23220"/>
              <a:gd name="adj2" fmla="val 72906"/>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CN" altLang="en-US" sz="2000" b="1" dirty="0" smtClean="0">
                <a:solidFill>
                  <a:srgbClr val="FF0000"/>
                </a:solidFill>
              </a:rPr>
              <a:t>输入金额超过</a:t>
            </a:r>
            <a:r>
              <a:rPr lang="en-US" altLang="zh-CN" sz="2000" b="1" dirty="0" smtClean="0">
                <a:solidFill>
                  <a:srgbClr val="FF0000"/>
                </a:solidFill>
              </a:rPr>
              <a:t>4</a:t>
            </a:r>
            <a:r>
              <a:rPr lang="zh-CN" altLang="en-US" sz="2000" b="1" dirty="0" smtClean="0">
                <a:solidFill>
                  <a:srgbClr val="FF0000"/>
                </a:solidFill>
              </a:rPr>
              <a:t>位小数，提示将会进行四舍五入</a:t>
            </a:r>
            <a:endParaRPr lang="zh-CN" altLang="en-US" sz="2000" b="1" dirty="0">
              <a:solidFill>
                <a:srgbClr val="FF0000"/>
              </a:solidFill>
            </a:endParaRPr>
          </a:p>
        </p:txBody>
      </p:sp>
      <p:sp>
        <p:nvSpPr>
          <p:cNvPr id="10" name="矩形 9"/>
          <p:cNvSpPr/>
          <p:nvPr/>
        </p:nvSpPr>
        <p:spPr>
          <a:xfrm>
            <a:off x="6344614" y="2786058"/>
            <a:ext cx="785818" cy="285752"/>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11" name="圆角矩形标注 10"/>
          <p:cNvSpPr/>
          <p:nvPr/>
        </p:nvSpPr>
        <p:spPr>
          <a:xfrm>
            <a:off x="4716016" y="3369731"/>
            <a:ext cx="2786082" cy="941924"/>
          </a:xfrm>
          <a:prstGeom prst="wedgeRoundRectCallout">
            <a:avLst>
              <a:gd name="adj1" fmla="val 21604"/>
              <a:gd name="adj2" fmla="val -74228"/>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CN" altLang="en-US" sz="2000" b="1" dirty="0" smtClean="0">
                <a:solidFill>
                  <a:srgbClr val="FF0000"/>
                </a:solidFill>
              </a:rPr>
              <a:t>所报价格为“</a:t>
            </a:r>
            <a:r>
              <a:rPr lang="en-US" altLang="zh-CN" sz="2000" b="1" dirty="0" smtClean="0">
                <a:solidFill>
                  <a:srgbClr val="FF0000"/>
                </a:solidFill>
              </a:rPr>
              <a:t>0”</a:t>
            </a:r>
            <a:r>
              <a:rPr lang="zh-CN" altLang="en-US" sz="2000" b="1" dirty="0" smtClean="0">
                <a:solidFill>
                  <a:srgbClr val="FF0000"/>
                </a:solidFill>
              </a:rPr>
              <a:t>，视为免费赠送，请慎重</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矩形 5"/>
          <p:cNvSpPr/>
          <p:nvPr/>
        </p:nvSpPr>
        <p:spPr>
          <a:xfrm>
            <a:off x="5572132" y="2348880"/>
            <a:ext cx="2000264" cy="428628"/>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7" name="圆角矩形标注 6"/>
          <p:cNvSpPr/>
          <p:nvPr/>
        </p:nvSpPr>
        <p:spPr>
          <a:xfrm>
            <a:off x="4788024" y="1188673"/>
            <a:ext cx="3600400" cy="941924"/>
          </a:xfrm>
          <a:prstGeom prst="wedgeRoundRectCallout">
            <a:avLst>
              <a:gd name="adj1" fmla="val 18220"/>
              <a:gd name="adj2" fmla="val 71389"/>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CN" altLang="en-US" sz="2000" b="1" dirty="0" smtClean="0">
                <a:solidFill>
                  <a:srgbClr val="FF0000"/>
                </a:solidFill>
              </a:rPr>
              <a:t>报价高于入市价（基准价）</a:t>
            </a:r>
            <a:r>
              <a:rPr lang="en-US" altLang="zh-CN" sz="2000" b="1" dirty="0" smtClean="0">
                <a:solidFill>
                  <a:srgbClr val="FF0000"/>
                </a:solidFill>
              </a:rPr>
              <a:t>,</a:t>
            </a:r>
            <a:r>
              <a:rPr lang="zh-CN" altLang="en-US" sz="2000" b="1" dirty="0" smtClean="0">
                <a:solidFill>
                  <a:srgbClr val="FF0000"/>
                </a:solidFill>
              </a:rPr>
              <a:t>系统将提示</a:t>
            </a:r>
            <a:r>
              <a:rPr lang="en-US" altLang="zh-CN" sz="2000" b="1" dirty="0" smtClean="0">
                <a:solidFill>
                  <a:srgbClr val="FF0000"/>
                </a:solidFill>
              </a:rPr>
              <a:t>【</a:t>
            </a:r>
            <a:r>
              <a:rPr lang="zh-CN" altLang="en-US" sz="2000" b="1" dirty="0" smtClean="0">
                <a:solidFill>
                  <a:srgbClr val="FF0000"/>
                </a:solidFill>
              </a:rPr>
              <a:t>保存失败</a:t>
            </a:r>
            <a:r>
              <a:rPr lang="en-US" altLang="zh-CN" sz="2000" b="1" dirty="0" smtClean="0">
                <a:solidFill>
                  <a:srgbClr val="FF0000"/>
                </a:solidFill>
              </a:rPr>
              <a:t>】</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矩形 2"/>
          <p:cNvSpPr/>
          <p:nvPr/>
        </p:nvSpPr>
        <p:spPr>
          <a:xfrm>
            <a:off x="6300192" y="2204864"/>
            <a:ext cx="986451" cy="3510152"/>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4" name="圆角矩形标注 3"/>
          <p:cNvSpPr/>
          <p:nvPr/>
        </p:nvSpPr>
        <p:spPr>
          <a:xfrm>
            <a:off x="6500826" y="1500174"/>
            <a:ext cx="1428759" cy="584734"/>
          </a:xfrm>
          <a:prstGeom prst="wedgeRoundRectCallout">
            <a:avLst>
              <a:gd name="adj1" fmla="val 720"/>
              <a:gd name="adj2" fmla="val 85632"/>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CN" altLang="en-US" sz="2000" b="1" dirty="0" smtClean="0">
                <a:solidFill>
                  <a:srgbClr val="FF0000"/>
                </a:solidFill>
              </a:rPr>
              <a:t>填写价格</a:t>
            </a:r>
            <a:endParaRPr lang="zh-CN" altLang="en-US" sz="2000" b="1" dirty="0">
              <a:solidFill>
                <a:srgbClr val="FF0000"/>
              </a:solidFill>
            </a:endParaRPr>
          </a:p>
        </p:txBody>
      </p:sp>
      <p:sp>
        <p:nvSpPr>
          <p:cNvPr id="5" name="矩形 4"/>
          <p:cNvSpPr/>
          <p:nvPr/>
        </p:nvSpPr>
        <p:spPr>
          <a:xfrm>
            <a:off x="7943459" y="5965049"/>
            <a:ext cx="785818" cy="500066"/>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6" name="圆角矩形标注 5"/>
          <p:cNvSpPr/>
          <p:nvPr/>
        </p:nvSpPr>
        <p:spPr>
          <a:xfrm>
            <a:off x="5085746" y="6215082"/>
            <a:ext cx="2428891" cy="642942"/>
          </a:xfrm>
          <a:prstGeom prst="wedgeRoundRectCallout">
            <a:avLst>
              <a:gd name="adj1" fmla="val 66238"/>
              <a:gd name="adj2" fmla="val -34733"/>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CN" altLang="en-US" sz="2000" b="1" dirty="0" smtClean="0">
                <a:solidFill>
                  <a:srgbClr val="FF0000"/>
                </a:solidFill>
              </a:rPr>
              <a:t>点击</a:t>
            </a:r>
            <a:r>
              <a:rPr lang="en-US" altLang="zh-CN" sz="2000" b="1" dirty="0" smtClean="0">
                <a:solidFill>
                  <a:srgbClr val="FF0000"/>
                </a:solidFill>
              </a:rPr>
              <a:t>【</a:t>
            </a:r>
            <a:r>
              <a:rPr lang="zh-CN" altLang="en-US" sz="2000" b="1" dirty="0" smtClean="0">
                <a:solidFill>
                  <a:srgbClr val="FF0000"/>
                </a:solidFill>
              </a:rPr>
              <a:t>保存本页</a:t>
            </a:r>
            <a:r>
              <a:rPr lang="en-US" altLang="zh-CN" sz="2000" b="1" dirty="0" smtClean="0">
                <a:solidFill>
                  <a:srgbClr val="FF0000"/>
                </a:solidFill>
              </a:rPr>
              <a:t>】</a:t>
            </a:r>
            <a:endParaRPr lang="zh-CN" altLang="en-US" sz="2000" b="1" dirty="0">
              <a:solidFill>
                <a:srgbClr val="FF0000"/>
              </a:solidFill>
            </a:endParaRPr>
          </a:p>
        </p:txBody>
      </p:sp>
      <p:sp>
        <p:nvSpPr>
          <p:cNvPr id="7" name="矩形 6"/>
          <p:cNvSpPr/>
          <p:nvPr/>
        </p:nvSpPr>
        <p:spPr>
          <a:xfrm>
            <a:off x="427340" y="5715016"/>
            <a:ext cx="1192332" cy="428628"/>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8" name="圆角矩形标注 7"/>
          <p:cNvSpPr/>
          <p:nvPr/>
        </p:nvSpPr>
        <p:spPr>
          <a:xfrm>
            <a:off x="0" y="4293096"/>
            <a:ext cx="3714776" cy="1000132"/>
          </a:xfrm>
          <a:prstGeom prst="wedgeRoundRectCallout">
            <a:avLst>
              <a:gd name="adj1" fmla="val -23766"/>
              <a:gd name="adj2" fmla="val 81764"/>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CN" altLang="en-US" sz="2000" b="1" dirty="0" smtClean="0">
                <a:solidFill>
                  <a:srgbClr val="FF0000"/>
                </a:solidFill>
              </a:rPr>
              <a:t>本页报价完毕，请翻页继续报价，直至全部商品都报价完成</a:t>
            </a:r>
            <a:endParaRPr lang="zh-CN" altLang="en-US" sz="2000" b="1" dirty="0">
              <a:solidFill>
                <a:srgbClr val="FF0000"/>
              </a:solidFill>
            </a:endParaRPr>
          </a:p>
        </p:txBody>
      </p:sp>
      <p:sp>
        <p:nvSpPr>
          <p:cNvPr id="9" name="矩形 8"/>
          <p:cNvSpPr/>
          <p:nvPr/>
        </p:nvSpPr>
        <p:spPr>
          <a:xfrm>
            <a:off x="3995936" y="2084908"/>
            <a:ext cx="500066" cy="3630108"/>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10" name="圆角矩形标注 9"/>
          <p:cNvSpPr/>
          <p:nvPr/>
        </p:nvSpPr>
        <p:spPr>
          <a:xfrm>
            <a:off x="2195736" y="1321579"/>
            <a:ext cx="2750362" cy="584734"/>
          </a:xfrm>
          <a:prstGeom prst="wedgeRoundRectCallout">
            <a:avLst>
              <a:gd name="adj1" fmla="val 23265"/>
              <a:gd name="adj2" fmla="val 83188"/>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CN" altLang="en-US" sz="2000" b="1" dirty="0" smtClean="0">
                <a:solidFill>
                  <a:srgbClr val="FF0000"/>
                </a:solidFill>
              </a:rPr>
              <a:t>按“报价单位”报价</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矩形 12"/>
          <p:cNvSpPr/>
          <p:nvPr/>
        </p:nvSpPr>
        <p:spPr>
          <a:xfrm>
            <a:off x="251520" y="1700808"/>
            <a:ext cx="2115585" cy="442308"/>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14" name="圆角矩形标注 13"/>
          <p:cNvSpPr/>
          <p:nvPr/>
        </p:nvSpPr>
        <p:spPr>
          <a:xfrm>
            <a:off x="1857355" y="919663"/>
            <a:ext cx="4286279" cy="571504"/>
          </a:xfrm>
          <a:prstGeom prst="wedgeRoundRectCallout">
            <a:avLst>
              <a:gd name="adj1" fmla="val -38469"/>
              <a:gd name="adj2" fmla="val 84751"/>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en-US" altLang="zh-CN" sz="2000" b="1" dirty="0" smtClean="0">
                <a:solidFill>
                  <a:srgbClr val="FF0000"/>
                </a:solidFill>
              </a:rPr>
              <a:t>【</a:t>
            </a:r>
            <a:r>
              <a:rPr lang="zh-CN" altLang="en-US" sz="2000" b="1" dirty="0" smtClean="0">
                <a:solidFill>
                  <a:srgbClr val="FF0000"/>
                </a:solidFill>
              </a:rPr>
              <a:t>未报价数</a:t>
            </a:r>
            <a:r>
              <a:rPr lang="en-US" altLang="zh-CN" sz="2000" b="1" dirty="0" smtClean="0">
                <a:solidFill>
                  <a:srgbClr val="FF0000"/>
                </a:solidFill>
              </a:rPr>
              <a:t>】</a:t>
            </a:r>
            <a:r>
              <a:rPr lang="zh-CN" altLang="en-US" sz="2000" b="1" dirty="0" smtClean="0">
                <a:solidFill>
                  <a:srgbClr val="FF0000"/>
                </a:solidFill>
              </a:rPr>
              <a:t>显示为</a:t>
            </a:r>
            <a:r>
              <a:rPr lang="en-US" altLang="zh-CN" sz="2000" b="1" dirty="0" smtClean="0">
                <a:solidFill>
                  <a:srgbClr val="FF0000"/>
                </a:solidFill>
              </a:rPr>
              <a:t>0</a:t>
            </a:r>
            <a:r>
              <a:rPr lang="zh-CN" altLang="en-US" sz="2000" b="1" dirty="0" smtClean="0">
                <a:solidFill>
                  <a:srgbClr val="FF0000"/>
                </a:solidFill>
              </a:rPr>
              <a:t>，则报价完毕</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矩形 4"/>
          <p:cNvSpPr/>
          <p:nvPr/>
        </p:nvSpPr>
        <p:spPr>
          <a:xfrm>
            <a:off x="7435448" y="1391244"/>
            <a:ext cx="928694" cy="500066"/>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6" name="圆角矩形标注 5"/>
          <p:cNvSpPr/>
          <p:nvPr/>
        </p:nvSpPr>
        <p:spPr>
          <a:xfrm>
            <a:off x="5604912" y="2204864"/>
            <a:ext cx="3214710" cy="1000132"/>
          </a:xfrm>
          <a:prstGeom prst="wedgeRoundRectCallout">
            <a:avLst>
              <a:gd name="adj1" fmla="val 21446"/>
              <a:gd name="adj2" fmla="val -73733"/>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CN" altLang="en-US" sz="2000" b="1" dirty="0" smtClean="0">
                <a:solidFill>
                  <a:srgbClr val="FF0000"/>
                </a:solidFill>
              </a:rPr>
              <a:t>报价完毕，点击</a:t>
            </a:r>
            <a:r>
              <a:rPr lang="en-US" altLang="zh-CN" sz="2000" b="1" dirty="0" smtClean="0">
                <a:solidFill>
                  <a:srgbClr val="FF0000"/>
                </a:solidFill>
              </a:rPr>
              <a:t>【</a:t>
            </a:r>
            <a:r>
              <a:rPr lang="zh-CN" altLang="en-US" sz="2000" b="1" dirty="0" smtClean="0">
                <a:solidFill>
                  <a:srgbClr val="FF0000"/>
                </a:solidFill>
              </a:rPr>
              <a:t>列表打印</a:t>
            </a:r>
            <a:r>
              <a:rPr lang="en-US" altLang="zh-CN" sz="2000" b="1" dirty="0" smtClean="0">
                <a:solidFill>
                  <a:srgbClr val="FF0000"/>
                </a:solidFill>
              </a:rPr>
              <a:t>】</a:t>
            </a:r>
            <a:r>
              <a:rPr lang="zh-CN" altLang="en-US" sz="2000" b="1" dirty="0" smtClean="0">
                <a:solidFill>
                  <a:srgbClr val="FF0000"/>
                </a:solidFill>
              </a:rPr>
              <a:t>，可打印报价表</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纸质报价表</a:t>
            </a:r>
            <a:endParaRPr lang="zh-CN" altLang="en-US" dirty="0"/>
          </a:p>
        </p:txBody>
      </p:sp>
      <p:sp>
        <p:nvSpPr>
          <p:cNvPr id="3" name="内容占位符 2"/>
          <p:cNvSpPr>
            <a:spLocks noGrp="1"/>
          </p:cNvSpPr>
          <p:nvPr>
            <p:ph idx="1"/>
          </p:nvPr>
        </p:nvSpPr>
        <p:spPr>
          <a:xfrm>
            <a:off x="428596" y="2285992"/>
            <a:ext cx="8286808" cy="3846520"/>
          </a:xfrm>
        </p:spPr>
        <p:txBody>
          <a:bodyPr/>
          <a:lstStyle/>
          <a:p>
            <a:pPr marL="540000" indent="-457200">
              <a:spcBef>
                <a:spcPts val="1200"/>
              </a:spcBef>
              <a:buFont typeface="Wingdings" pitchFamily="2" charset="2"/>
              <a:buChar char="Ø"/>
            </a:pPr>
            <a:r>
              <a:rPr lang="zh-CN" altLang="en-US" sz="1800" dirty="0" smtClean="0"/>
              <a:t>纸质报价表为</a:t>
            </a:r>
            <a:r>
              <a:rPr lang="zh-CN" altLang="en-US" sz="1800" b="1" dirty="0" smtClean="0">
                <a:solidFill>
                  <a:srgbClr val="FF0000"/>
                </a:solidFill>
              </a:rPr>
              <a:t>非必交文件</a:t>
            </a:r>
            <a:r>
              <a:rPr lang="zh-CN" altLang="en-US" sz="1800" dirty="0" smtClean="0"/>
              <a:t>，如供应商在规定时间内正常上网操作，牢记标书密码，一般情况下无须使用纸质报价表。</a:t>
            </a:r>
          </a:p>
          <a:p>
            <a:pPr marL="540000" indent="-457200">
              <a:spcBef>
                <a:spcPts val="1200"/>
              </a:spcBef>
              <a:buFont typeface="Wingdings" pitchFamily="2" charset="2"/>
              <a:buChar char="Ø"/>
            </a:pPr>
            <a:r>
              <a:rPr lang="zh-CN" altLang="en-US" sz="1800" dirty="0" smtClean="0"/>
              <a:t>供应商在数据管理平台中报价完毕后，可以打印出纸质报价表。若因路途遥远，无法加盖供应商公章，可以把加盖供应商公章的报价表传真给本次集中采购项目的被授权人，被授权人对报价表签字同时也在信封密封处签字，在网上报价时间内递交至广东海虹药通电子商务有限公司</a:t>
            </a:r>
            <a:r>
              <a:rPr lang="zh-CN" altLang="en-US" sz="1800" b="1" dirty="0" smtClean="0">
                <a:solidFill>
                  <a:srgbClr val="FF0000"/>
                </a:solidFill>
              </a:rPr>
              <a:t>珠海办事处（广州公司不接收）</a:t>
            </a:r>
            <a:r>
              <a:rPr lang="zh-CN" altLang="en-US" sz="1800" dirty="0" smtClean="0"/>
              <a:t>。纸质报价表不接收传真件。</a:t>
            </a:r>
          </a:p>
          <a:p>
            <a:pPr marL="540000" indent="-457200">
              <a:spcBef>
                <a:spcPts val="1200"/>
              </a:spcBef>
              <a:buFont typeface="Wingdings" pitchFamily="2" charset="2"/>
              <a:buChar char="Ø"/>
            </a:pPr>
            <a:r>
              <a:rPr lang="zh-CN" altLang="en-US" sz="1800" dirty="0" smtClean="0"/>
              <a:t>密封纸质报价表的信封上请注明为“纸质报价表”、标书号及供应商名称。</a:t>
            </a:r>
            <a:endParaRPr lang="zh-CN" altLang="en-US" sz="1800" dirty="0">
              <a:solidFill>
                <a:schemeClr val="bg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目  录</a:t>
            </a:r>
            <a:endParaRPr lang="zh-CN" altLang="en-US" dirty="0"/>
          </a:p>
        </p:txBody>
      </p:sp>
      <p:graphicFrame>
        <p:nvGraphicFramePr>
          <p:cNvPr id="4" name="内容占位符 3"/>
          <p:cNvGraphicFramePr>
            <a:graphicFrameLocks/>
          </p:cNvGraphicFramePr>
          <p:nvPr>
            <p:extLst>
              <p:ext uri="{D42A27DB-BD31-4B8C-83A1-F6EECF244321}">
                <p14:modId xmlns:p14="http://schemas.microsoft.com/office/powerpoint/2010/main" val="3222817674"/>
              </p:ext>
            </p:extLst>
          </p:nvPr>
        </p:nvGraphicFramePr>
        <p:xfrm>
          <a:off x="928662" y="2571744"/>
          <a:ext cx="7358114" cy="3000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5" name="矩形 4"/>
          <p:cNvSpPr/>
          <p:nvPr/>
        </p:nvSpPr>
        <p:spPr>
          <a:xfrm>
            <a:off x="4000496" y="2132856"/>
            <a:ext cx="1219576" cy="425950"/>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6" name="圆角矩形标注 5"/>
          <p:cNvSpPr/>
          <p:nvPr/>
        </p:nvSpPr>
        <p:spPr>
          <a:xfrm>
            <a:off x="683568" y="1684231"/>
            <a:ext cx="3000396" cy="1035851"/>
          </a:xfrm>
          <a:prstGeom prst="wedgeRoundRectCallout">
            <a:avLst>
              <a:gd name="adj1" fmla="val 58185"/>
              <a:gd name="adj2" fmla="val -11823"/>
              <a:gd name="adj3" fmla="val 16667"/>
            </a:avLst>
          </a:prstGeom>
          <a:ln>
            <a:solidFill>
              <a:srgbClr val="92D050"/>
            </a:solidFill>
          </a:ln>
        </p:spPr>
        <p:style>
          <a:lnRef idx="2">
            <a:schemeClr val="accent3"/>
          </a:lnRef>
          <a:fillRef idx="1">
            <a:schemeClr val="lt1"/>
          </a:fillRef>
          <a:effectRef idx="0">
            <a:schemeClr val="accent3"/>
          </a:effectRef>
          <a:fontRef idx="minor">
            <a:schemeClr val="dk1"/>
          </a:fontRef>
        </p:style>
        <p:txBody>
          <a:bodyPr rtlCol="0" anchor="ctr"/>
          <a:lstStyle/>
          <a:p>
            <a:pPr algn="ctr">
              <a:lnSpc>
                <a:spcPct val="150000"/>
              </a:lnSpc>
            </a:pPr>
            <a:r>
              <a:rPr lang="zh-CN" altLang="en-US" sz="2000" b="1" dirty="0" smtClean="0">
                <a:solidFill>
                  <a:srgbClr val="FF0000"/>
                </a:solidFill>
              </a:rPr>
              <a:t>点击</a:t>
            </a:r>
            <a:r>
              <a:rPr lang="en-US" altLang="zh-CN" sz="2000" b="1" dirty="0" smtClean="0">
                <a:solidFill>
                  <a:srgbClr val="FF0000"/>
                </a:solidFill>
              </a:rPr>
              <a:t>【</a:t>
            </a:r>
            <a:r>
              <a:rPr lang="zh-CN" altLang="en-US" sz="2000" b="1" dirty="0" smtClean="0">
                <a:solidFill>
                  <a:srgbClr val="FF0000"/>
                </a:solidFill>
              </a:rPr>
              <a:t>项目开标管理</a:t>
            </a:r>
            <a:r>
              <a:rPr lang="en-US" altLang="zh-CN" sz="2000" b="1" dirty="0" smtClean="0">
                <a:solidFill>
                  <a:srgbClr val="FF0000"/>
                </a:solidFill>
              </a:rPr>
              <a:t>】</a:t>
            </a:r>
            <a:r>
              <a:rPr lang="zh-CN" altLang="en-US" sz="2000" b="1" dirty="0" smtClean="0">
                <a:solidFill>
                  <a:srgbClr val="FF0000"/>
                </a:solidFill>
              </a:rPr>
              <a:t>，进入项目选择页面</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圆角矩形标注 2"/>
          <p:cNvSpPr/>
          <p:nvPr/>
        </p:nvSpPr>
        <p:spPr>
          <a:xfrm>
            <a:off x="6444208" y="1196752"/>
            <a:ext cx="2376264" cy="1143008"/>
          </a:xfrm>
          <a:prstGeom prst="wedgeRoundRectCallout">
            <a:avLst>
              <a:gd name="adj1" fmla="val 8157"/>
              <a:gd name="adj2" fmla="val 84134"/>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CN" altLang="en-US" sz="2000" b="1" dirty="0" smtClean="0">
                <a:solidFill>
                  <a:srgbClr val="FF0000"/>
                </a:solidFill>
              </a:rPr>
              <a:t>输入用户名和密码，点击</a:t>
            </a:r>
            <a:r>
              <a:rPr lang="en-US" altLang="zh-CN" sz="2000" b="1" dirty="0" smtClean="0">
                <a:solidFill>
                  <a:srgbClr val="FF0000"/>
                </a:solidFill>
              </a:rPr>
              <a:t>【</a:t>
            </a:r>
            <a:r>
              <a:rPr lang="zh-CN" altLang="en-US" sz="2000" b="1" dirty="0" smtClean="0">
                <a:solidFill>
                  <a:srgbClr val="FF0000"/>
                </a:solidFill>
              </a:rPr>
              <a:t>登录</a:t>
            </a:r>
            <a:r>
              <a:rPr lang="en-US" altLang="zh-CN" sz="2000" b="1" dirty="0" smtClean="0">
                <a:solidFill>
                  <a:srgbClr val="FF0000"/>
                </a:solidFill>
              </a:rPr>
              <a:t>】</a:t>
            </a:r>
            <a:endParaRPr lang="zh-CN" altLang="en-US" sz="2000" b="1" dirty="0">
              <a:solidFill>
                <a:srgbClr val="FF0000"/>
              </a:solidFill>
            </a:endParaRPr>
          </a:p>
        </p:txBody>
      </p:sp>
      <p:sp>
        <p:nvSpPr>
          <p:cNvPr id="4" name="圆角矩形标注 3"/>
          <p:cNvSpPr/>
          <p:nvPr/>
        </p:nvSpPr>
        <p:spPr>
          <a:xfrm>
            <a:off x="179512" y="924592"/>
            <a:ext cx="4176464" cy="1143008"/>
          </a:xfrm>
          <a:prstGeom prst="wedgeRoundRectCallout">
            <a:avLst>
              <a:gd name="adj1" fmla="val -20022"/>
              <a:gd name="adj2" fmla="val 50648"/>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CN" altLang="en-US" sz="2000" b="1" dirty="0" smtClean="0">
                <a:solidFill>
                  <a:srgbClr val="FF0000"/>
                </a:solidFill>
              </a:rPr>
              <a:t>登录海虹医药</a:t>
            </a:r>
            <a:r>
              <a:rPr lang="zh-CN" altLang="en-US" sz="2000" b="1" dirty="0">
                <a:solidFill>
                  <a:srgbClr val="FF0000"/>
                </a:solidFill>
              </a:rPr>
              <a:t>网进入</a:t>
            </a:r>
            <a:r>
              <a:rPr lang="en-US" altLang="zh-CN" sz="2000" b="1" dirty="0">
                <a:solidFill>
                  <a:srgbClr val="FF0000"/>
                </a:solidFill>
              </a:rPr>
              <a:t>【</a:t>
            </a:r>
            <a:r>
              <a:rPr lang="zh-CN" altLang="en-US" sz="2000" b="1" dirty="0">
                <a:solidFill>
                  <a:srgbClr val="FF0000"/>
                </a:solidFill>
              </a:rPr>
              <a:t>申报系统</a:t>
            </a:r>
            <a:r>
              <a:rPr lang="en-US" altLang="zh-CN" sz="2000" b="1" dirty="0">
                <a:solidFill>
                  <a:srgbClr val="FF0000"/>
                </a:solidFill>
              </a:rPr>
              <a:t>】</a:t>
            </a:r>
            <a:endParaRPr lang="zh-CN" altLang="en-US" sz="2000" b="1" dirty="0">
              <a:solidFill>
                <a:srgbClr val="FF0000"/>
              </a:solidFill>
            </a:endParaRPr>
          </a:p>
          <a:p>
            <a:pPr algn="ctr">
              <a:lnSpc>
                <a:spcPct val="150000"/>
              </a:lnSpc>
            </a:pPr>
            <a:r>
              <a:rPr lang="en-US" altLang="zh-CN" sz="2000" b="1" dirty="0" smtClean="0">
                <a:solidFill>
                  <a:srgbClr val="FF0000"/>
                </a:solidFill>
              </a:rPr>
              <a:t>http</a:t>
            </a:r>
            <a:r>
              <a:rPr lang="en-US" altLang="zh-CN" sz="2000" b="1" dirty="0">
                <a:solidFill>
                  <a:srgbClr val="FF0000"/>
                </a:solidFill>
              </a:rPr>
              <a:t>://</a:t>
            </a:r>
            <a:r>
              <a:rPr lang="en-US" altLang="zh-CN" sz="2000" b="1" dirty="0" smtClean="0">
                <a:solidFill>
                  <a:srgbClr val="FF0000"/>
                </a:solidFill>
              </a:rPr>
              <a:t>smix.emedchina.cn</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矩形 3"/>
          <p:cNvSpPr/>
          <p:nvPr/>
        </p:nvSpPr>
        <p:spPr>
          <a:xfrm>
            <a:off x="567528" y="1571612"/>
            <a:ext cx="6500858" cy="535785"/>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5" name="矩形 4"/>
          <p:cNvSpPr/>
          <p:nvPr/>
        </p:nvSpPr>
        <p:spPr>
          <a:xfrm>
            <a:off x="7668344" y="2348880"/>
            <a:ext cx="642372" cy="500066"/>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6" name="圆角矩形标注 5"/>
          <p:cNvSpPr/>
          <p:nvPr/>
        </p:nvSpPr>
        <p:spPr>
          <a:xfrm>
            <a:off x="6804248" y="332656"/>
            <a:ext cx="2000232" cy="928694"/>
          </a:xfrm>
          <a:prstGeom prst="wedgeRoundRectCallout">
            <a:avLst>
              <a:gd name="adj1" fmla="val -38228"/>
              <a:gd name="adj2" fmla="val 80596"/>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CN" altLang="en-US" sz="2000" b="1" dirty="0" smtClean="0">
                <a:solidFill>
                  <a:srgbClr val="FF0000"/>
                </a:solidFill>
              </a:rPr>
              <a:t>输入项目名称进行查询</a:t>
            </a:r>
            <a:endParaRPr lang="zh-CN" altLang="en-US" sz="2000" b="1" dirty="0">
              <a:solidFill>
                <a:srgbClr val="FF0000"/>
              </a:solidFill>
            </a:endParaRPr>
          </a:p>
        </p:txBody>
      </p:sp>
      <p:sp>
        <p:nvSpPr>
          <p:cNvPr id="7" name="圆角矩形标注 6"/>
          <p:cNvSpPr/>
          <p:nvPr/>
        </p:nvSpPr>
        <p:spPr>
          <a:xfrm>
            <a:off x="5486784" y="2801318"/>
            <a:ext cx="2000264" cy="571504"/>
          </a:xfrm>
          <a:prstGeom prst="wedgeRoundRectCallout">
            <a:avLst>
              <a:gd name="adj1" fmla="val 59467"/>
              <a:gd name="adj2" fmla="val -42006"/>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CN" altLang="en-US" sz="2000" b="1" dirty="0" smtClean="0">
                <a:solidFill>
                  <a:srgbClr val="FF0000"/>
                </a:solidFill>
              </a:rPr>
              <a:t>点击</a:t>
            </a:r>
            <a:r>
              <a:rPr lang="en-US" altLang="zh-CN" sz="2000" b="1" dirty="0" smtClean="0">
                <a:solidFill>
                  <a:srgbClr val="FF0000"/>
                </a:solidFill>
              </a:rPr>
              <a:t>【</a:t>
            </a:r>
            <a:r>
              <a:rPr lang="zh-CN" altLang="en-US" sz="2000" b="1" dirty="0" smtClean="0">
                <a:solidFill>
                  <a:srgbClr val="FF0000"/>
                </a:solidFill>
              </a:rPr>
              <a:t>解密</a:t>
            </a:r>
            <a:r>
              <a:rPr lang="en-US" altLang="zh-CN" sz="2000" b="1" dirty="0" smtClean="0">
                <a:solidFill>
                  <a:srgbClr val="FF0000"/>
                </a:solidFill>
              </a:rPr>
              <a:t>】</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4" name="圆角矩形标注 3"/>
          <p:cNvSpPr/>
          <p:nvPr/>
        </p:nvSpPr>
        <p:spPr>
          <a:xfrm>
            <a:off x="5364088" y="2492896"/>
            <a:ext cx="2000264" cy="1500198"/>
          </a:xfrm>
          <a:prstGeom prst="wedgeRoundRectCallout">
            <a:avLst>
              <a:gd name="adj1" fmla="val -68169"/>
              <a:gd name="adj2" fmla="val -25165"/>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CN" altLang="en-US" sz="2000" b="1" dirty="0" smtClean="0">
                <a:solidFill>
                  <a:srgbClr val="FF0000"/>
                </a:solidFill>
              </a:rPr>
              <a:t>输入报价时设置的标书密码，点击</a:t>
            </a:r>
            <a:r>
              <a:rPr lang="en-US" altLang="zh-CN" sz="2000" b="1" dirty="0" smtClean="0">
                <a:solidFill>
                  <a:srgbClr val="FF0000"/>
                </a:solidFill>
              </a:rPr>
              <a:t>【</a:t>
            </a:r>
            <a:r>
              <a:rPr lang="zh-CN" altLang="en-US" sz="2000" b="1" dirty="0" smtClean="0">
                <a:solidFill>
                  <a:srgbClr val="FF0000"/>
                </a:solidFill>
              </a:rPr>
              <a:t>解密</a:t>
            </a:r>
            <a:r>
              <a:rPr lang="en-US" altLang="zh-CN" sz="2000" b="1" dirty="0" smtClean="0">
                <a:solidFill>
                  <a:srgbClr val="FF0000"/>
                </a:solidFill>
              </a:rPr>
              <a:t>】</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6" name="圆角矩形标注 5"/>
          <p:cNvSpPr/>
          <p:nvPr/>
        </p:nvSpPr>
        <p:spPr>
          <a:xfrm>
            <a:off x="6012160" y="2060848"/>
            <a:ext cx="2000264" cy="1571636"/>
          </a:xfrm>
          <a:prstGeom prst="wedgeRoundRectCallout">
            <a:avLst>
              <a:gd name="adj1" fmla="val -59139"/>
              <a:gd name="adj2" fmla="val -67510"/>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CN" altLang="en-US" sz="2000" b="1" dirty="0" smtClean="0">
                <a:solidFill>
                  <a:srgbClr val="FF0000"/>
                </a:solidFill>
              </a:rPr>
              <a:t>解密成功，点击</a:t>
            </a:r>
            <a:r>
              <a:rPr lang="en-US" altLang="zh-CN" sz="2000" b="1" dirty="0" smtClean="0">
                <a:solidFill>
                  <a:srgbClr val="FF0000"/>
                </a:solidFill>
              </a:rPr>
              <a:t>【</a:t>
            </a:r>
            <a:r>
              <a:rPr lang="zh-CN" altLang="en-US" sz="2000" b="1" dirty="0" smtClean="0">
                <a:solidFill>
                  <a:srgbClr val="FF0000"/>
                </a:solidFill>
              </a:rPr>
              <a:t>确定</a:t>
            </a:r>
            <a:r>
              <a:rPr lang="en-US" altLang="zh-CN" sz="2000" b="1" dirty="0" smtClean="0">
                <a:solidFill>
                  <a:srgbClr val="FF0000"/>
                </a:solidFill>
              </a:rPr>
              <a:t>】</a:t>
            </a:r>
            <a:r>
              <a:rPr lang="zh-CN" altLang="en-US" sz="2000" b="1" dirty="0" smtClean="0">
                <a:solidFill>
                  <a:srgbClr val="FF0000"/>
                </a:solidFill>
              </a:rPr>
              <a:t>，完成开标解密</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57290" y="617538"/>
            <a:ext cx="6500858" cy="1143000"/>
          </a:xfrm>
        </p:spPr>
        <p:txBody>
          <a:bodyPr/>
          <a:lstStyle/>
          <a:p>
            <a:r>
              <a:rPr lang="zh-CN" altLang="en-US" dirty="0" smtClean="0"/>
              <a:t>时间安排表</a:t>
            </a:r>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1102221046"/>
              </p:ext>
            </p:extLst>
          </p:nvPr>
        </p:nvGraphicFramePr>
        <p:xfrm>
          <a:off x="500034" y="2214554"/>
          <a:ext cx="8072494" cy="2870629"/>
        </p:xfrm>
        <a:graphic>
          <a:graphicData uri="http://schemas.openxmlformats.org/drawingml/2006/table">
            <a:tbl>
              <a:tblPr firstRow="1" bandRow="1">
                <a:tableStyleId>{FABFCF23-3B69-468F-B69F-88F6DE6A72F2}</a:tableStyleId>
              </a:tblPr>
              <a:tblGrid>
                <a:gridCol w="5500726"/>
                <a:gridCol w="2571768"/>
              </a:tblGrid>
              <a:tr h="9453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u="none" strike="noStrike" cap="none" normalizeH="0" baseline="0" dirty="0" smtClean="0">
                          <a:ln>
                            <a:noFill/>
                          </a:ln>
                          <a:solidFill>
                            <a:schemeClr val="bg2"/>
                          </a:solidFill>
                          <a:effectLst/>
                          <a:latin typeface="+mn-ea"/>
                          <a:ea typeface="+mn-ea"/>
                        </a:rPr>
                        <a:t>时  间</a:t>
                      </a:r>
                      <a:endParaRPr kumimoji="0" lang="zh-CN" altLang="en-US" sz="1800" b="1" i="0" u="none" strike="noStrike" cap="none" normalizeH="0" baseline="0" dirty="0" smtClean="0">
                        <a:ln>
                          <a:noFill/>
                        </a:ln>
                        <a:solidFill>
                          <a:schemeClr val="bg2"/>
                        </a:solidFill>
                        <a:effectLst/>
                        <a:latin typeface="+mn-ea"/>
                        <a:ea typeface="+mn-ea"/>
                        <a:cs typeface="Times New Roman" pitchFamily="18" charset="0"/>
                      </a:endParaRPr>
                    </a:p>
                  </a:txBody>
                  <a:tcPr anchor="ctr" horzOverflow="overflow">
                    <a:lnL w="12700" cmpd="sng">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u="none" strike="noStrike" cap="none" normalizeH="0" baseline="0" dirty="0" smtClean="0">
                          <a:ln>
                            <a:noFill/>
                          </a:ln>
                          <a:solidFill>
                            <a:schemeClr val="bg2"/>
                          </a:solidFill>
                          <a:effectLst/>
                          <a:latin typeface="+mn-ea"/>
                          <a:ea typeface="+mn-ea"/>
                        </a:rPr>
                        <a:t>项  目 阶 段</a:t>
                      </a:r>
                      <a:endParaRPr kumimoji="0" lang="zh-CN" altLang="en-US" sz="1800" b="1" i="0" u="none" strike="noStrike" cap="none" normalizeH="0" baseline="0" dirty="0" smtClean="0">
                        <a:ln>
                          <a:noFill/>
                        </a:ln>
                        <a:solidFill>
                          <a:schemeClr val="bg2"/>
                        </a:solidFill>
                        <a:effectLst/>
                        <a:latin typeface="+mn-ea"/>
                        <a:ea typeface="+mn-ea"/>
                        <a:cs typeface="Times New Roman" pitchFamily="18" charset="0"/>
                      </a:endParaRPr>
                    </a:p>
                  </a:txBody>
                  <a:tcPr anchor="ctr" horzOverflow="overflow">
                    <a:lnL>
                      <a:noFill/>
                    </a:lnL>
                    <a:lnR w="12700" cmpd="sng">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94537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u="none" strike="noStrike" cap="none" normalizeH="0" baseline="0" dirty="0" smtClean="0">
                          <a:ln>
                            <a:noFill/>
                          </a:ln>
                          <a:effectLst/>
                          <a:latin typeface="+mn-ea"/>
                          <a:ea typeface="+mn-ea"/>
                        </a:rPr>
                        <a:t>2016</a:t>
                      </a:r>
                      <a:r>
                        <a:rPr kumimoji="0" lang="zh-CN" altLang="en-US" sz="1800" b="1" u="none" strike="noStrike" cap="none" normalizeH="0" baseline="0" dirty="0" smtClean="0">
                          <a:ln>
                            <a:noFill/>
                          </a:ln>
                          <a:effectLst/>
                          <a:latin typeface="+mn-ea"/>
                          <a:ea typeface="+mn-ea"/>
                        </a:rPr>
                        <a:t>年</a:t>
                      </a:r>
                      <a:r>
                        <a:rPr kumimoji="0" lang="en-US" altLang="zh-CN" sz="1800" b="1" u="none" strike="noStrike" cap="none" normalizeH="0" baseline="0" dirty="0" smtClean="0">
                          <a:ln>
                            <a:noFill/>
                          </a:ln>
                          <a:effectLst/>
                          <a:latin typeface="+mn-ea"/>
                          <a:ea typeface="+mn-ea"/>
                        </a:rPr>
                        <a:t>11</a:t>
                      </a:r>
                      <a:r>
                        <a:rPr kumimoji="0" lang="zh-CN" altLang="en-US" sz="1800" b="1" u="none" strike="noStrike" cap="none" normalizeH="0" baseline="0" dirty="0" smtClean="0">
                          <a:ln>
                            <a:noFill/>
                          </a:ln>
                          <a:effectLst/>
                          <a:latin typeface="+mn-ea"/>
                          <a:ea typeface="+mn-ea"/>
                        </a:rPr>
                        <a:t>月</a:t>
                      </a:r>
                      <a:r>
                        <a:rPr kumimoji="0" lang="en-US" altLang="zh-CN" sz="1800" b="1" u="none" strike="noStrike" cap="none" normalizeH="0" baseline="0" dirty="0" smtClean="0">
                          <a:ln>
                            <a:noFill/>
                          </a:ln>
                          <a:effectLst/>
                          <a:latin typeface="+mn-ea"/>
                          <a:ea typeface="+mn-ea"/>
                        </a:rPr>
                        <a:t>30</a:t>
                      </a:r>
                      <a:r>
                        <a:rPr kumimoji="0" lang="zh-CN" altLang="en-US" sz="1800" b="1" u="none" strike="noStrike" cap="none" normalizeH="0" baseline="0" dirty="0" smtClean="0">
                          <a:ln>
                            <a:noFill/>
                          </a:ln>
                          <a:effectLst/>
                          <a:latin typeface="+mn-ea"/>
                          <a:ea typeface="+mn-ea"/>
                        </a:rPr>
                        <a:t>日</a:t>
                      </a:r>
                      <a:r>
                        <a:rPr kumimoji="0" lang="en-US" altLang="zh-CN" sz="1800" b="1" u="none" strike="noStrike" cap="none" normalizeH="0" baseline="0" dirty="0" smtClean="0">
                          <a:ln>
                            <a:noFill/>
                          </a:ln>
                          <a:effectLst/>
                          <a:latin typeface="+mn-ea"/>
                          <a:ea typeface="+mn-ea"/>
                        </a:rPr>
                        <a:t>9:00—2016</a:t>
                      </a:r>
                      <a:r>
                        <a:rPr kumimoji="0" lang="zh-CN" altLang="en-US" sz="1800" b="1" u="none" strike="noStrike" cap="none" normalizeH="0" baseline="0" dirty="0" smtClean="0">
                          <a:ln>
                            <a:noFill/>
                          </a:ln>
                          <a:effectLst/>
                          <a:latin typeface="+mn-ea"/>
                          <a:ea typeface="+mn-ea"/>
                        </a:rPr>
                        <a:t>年</a:t>
                      </a:r>
                      <a:r>
                        <a:rPr kumimoji="0" lang="en-US" altLang="zh-CN" sz="1800" b="1" u="none" strike="noStrike" cap="none" normalizeH="0" baseline="0" dirty="0" smtClean="0">
                          <a:ln>
                            <a:noFill/>
                          </a:ln>
                          <a:effectLst/>
                          <a:latin typeface="+mn-ea"/>
                          <a:ea typeface="+mn-ea"/>
                        </a:rPr>
                        <a:t>12</a:t>
                      </a:r>
                      <a:r>
                        <a:rPr kumimoji="0" lang="zh-CN" altLang="en-US" sz="1800" b="1" u="none" strike="noStrike" cap="none" normalizeH="0" baseline="0" dirty="0" smtClean="0">
                          <a:ln>
                            <a:noFill/>
                          </a:ln>
                          <a:effectLst/>
                          <a:latin typeface="+mn-ea"/>
                          <a:ea typeface="+mn-ea"/>
                        </a:rPr>
                        <a:t>月</a:t>
                      </a:r>
                      <a:r>
                        <a:rPr kumimoji="0" lang="en-US" altLang="zh-CN" sz="1800" b="1" u="none" strike="noStrike" cap="none" normalizeH="0" baseline="0" dirty="0" smtClean="0">
                          <a:ln>
                            <a:noFill/>
                          </a:ln>
                          <a:effectLst/>
                          <a:latin typeface="+mn-ea"/>
                          <a:ea typeface="+mn-ea"/>
                        </a:rPr>
                        <a:t>2</a:t>
                      </a:r>
                      <a:r>
                        <a:rPr kumimoji="0" lang="zh-CN" altLang="en-US" sz="1800" b="1" u="none" strike="noStrike" cap="none" normalizeH="0" baseline="0" dirty="0" smtClean="0">
                          <a:ln>
                            <a:noFill/>
                          </a:ln>
                          <a:effectLst/>
                          <a:latin typeface="+mn-ea"/>
                          <a:ea typeface="+mn-ea"/>
                        </a:rPr>
                        <a:t>日</a:t>
                      </a:r>
                      <a:r>
                        <a:rPr kumimoji="0" lang="en-US" altLang="zh-CN" sz="1800" b="1" u="none" strike="noStrike" cap="none" normalizeH="0" baseline="0" dirty="0" smtClean="0">
                          <a:ln>
                            <a:noFill/>
                          </a:ln>
                          <a:effectLst/>
                          <a:latin typeface="+mn-ea"/>
                          <a:ea typeface="+mn-ea"/>
                        </a:rPr>
                        <a:t>17</a:t>
                      </a:r>
                      <a:r>
                        <a:rPr kumimoji="0" lang="zh-CN" altLang="en-US" sz="1800" b="1" u="none" strike="noStrike" cap="none" normalizeH="0" baseline="0" dirty="0" smtClean="0">
                          <a:ln>
                            <a:noFill/>
                          </a:ln>
                          <a:effectLst/>
                          <a:latin typeface="+mn-ea"/>
                          <a:ea typeface="+mn-ea"/>
                        </a:rPr>
                        <a:t>：</a:t>
                      </a:r>
                      <a:r>
                        <a:rPr kumimoji="0" lang="en-US" altLang="zh-CN" sz="1800" b="1" u="none" strike="noStrike" cap="none" normalizeH="0" baseline="0" dirty="0" smtClean="0">
                          <a:ln>
                            <a:noFill/>
                          </a:ln>
                          <a:effectLst/>
                          <a:latin typeface="+mn-ea"/>
                          <a:ea typeface="+mn-ea"/>
                        </a:rPr>
                        <a:t>00</a:t>
                      </a:r>
                      <a:endParaRPr kumimoji="0" lang="zh-CN" altLang="en-US" sz="1800" b="1" i="0" u="none" strike="noStrike" cap="none" normalizeH="0" baseline="0" dirty="0" smtClean="0">
                        <a:ln>
                          <a:noFill/>
                        </a:ln>
                        <a:solidFill>
                          <a:schemeClr val="tx1"/>
                        </a:solidFill>
                        <a:effectLst/>
                        <a:latin typeface="+mn-ea"/>
                        <a:ea typeface="+mn-ea"/>
                        <a:cs typeface="Times New Roman" pitchFamily="18" charset="0"/>
                      </a:endParaRPr>
                    </a:p>
                  </a:txBody>
                  <a:tcPr anchor="ctr" horzOverflow="overflow">
                    <a:lnL w="12700" cmpd="sng">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sz="1800" b="1" dirty="0" smtClean="0">
                          <a:latin typeface="+mn-ea"/>
                          <a:ea typeface="+mn-ea"/>
                        </a:rPr>
                        <a:t>项目数据报价 </a:t>
                      </a:r>
                    </a:p>
                  </a:txBody>
                  <a:tcPr anchor="ctr" horzOverflow="overflow">
                    <a:lnL>
                      <a:noFill/>
                    </a:lnL>
                    <a:lnR w="12700" cmpd="sng">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tcPr>
                </a:tc>
              </a:tr>
              <a:tr h="979889">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u="none" strike="noStrike" cap="none" normalizeH="0" baseline="0" dirty="0" smtClean="0">
                          <a:ln>
                            <a:noFill/>
                          </a:ln>
                          <a:effectLst/>
                          <a:latin typeface="+mn-ea"/>
                          <a:ea typeface="+mn-ea"/>
                        </a:rPr>
                        <a:t>2016</a:t>
                      </a:r>
                      <a:r>
                        <a:rPr kumimoji="0" lang="zh-CN" altLang="en-US" sz="1800" b="1" u="none" strike="noStrike" cap="none" normalizeH="0" baseline="0" dirty="0" smtClean="0">
                          <a:ln>
                            <a:noFill/>
                          </a:ln>
                          <a:effectLst/>
                          <a:latin typeface="+mn-ea"/>
                          <a:ea typeface="+mn-ea"/>
                        </a:rPr>
                        <a:t>年</a:t>
                      </a:r>
                      <a:r>
                        <a:rPr kumimoji="0" lang="en-US" altLang="zh-CN" sz="1800" b="1" u="none" strike="noStrike" cap="none" normalizeH="0" baseline="0" dirty="0" smtClean="0">
                          <a:ln>
                            <a:noFill/>
                          </a:ln>
                          <a:effectLst/>
                          <a:latin typeface="+mn-ea"/>
                          <a:ea typeface="+mn-ea"/>
                        </a:rPr>
                        <a:t>12</a:t>
                      </a:r>
                      <a:r>
                        <a:rPr kumimoji="0" lang="zh-CN" altLang="en-US" sz="1800" b="1" u="none" strike="noStrike" cap="none" normalizeH="0" baseline="0" dirty="0" smtClean="0">
                          <a:ln>
                            <a:noFill/>
                          </a:ln>
                          <a:effectLst/>
                          <a:latin typeface="+mn-ea"/>
                          <a:ea typeface="+mn-ea"/>
                        </a:rPr>
                        <a:t>月</a:t>
                      </a:r>
                      <a:r>
                        <a:rPr kumimoji="0" lang="en-US" altLang="zh-CN" sz="1800" b="1" u="none" strike="noStrike" cap="none" normalizeH="0" baseline="0" dirty="0" smtClean="0">
                          <a:ln>
                            <a:noFill/>
                          </a:ln>
                          <a:effectLst/>
                          <a:latin typeface="+mn-ea"/>
                          <a:ea typeface="+mn-ea"/>
                        </a:rPr>
                        <a:t>5</a:t>
                      </a:r>
                      <a:r>
                        <a:rPr kumimoji="0" lang="zh-CN" altLang="en-US" sz="1800" b="1" u="none" strike="noStrike" cap="none" normalizeH="0" baseline="0" dirty="0" smtClean="0">
                          <a:ln>
                            <a:noFill/>
                          </a:ln>
                          <a:effectLst/>
                          <a:latin typeface="+mn-ea"/>
                          <a:ea typeface="+mn-ea"/>
                        </a:rPr>
                        <a:t>日</a:t>
                      </a:r>
                      <a:r>
                        <a:rPr kumimoji="0" lang="en-US" altLang="zh-CN" sz="1800" b="1" u="none" strike="noStrike" cap="none" normalizeH="0" baseline="0" dirty="0" smtClean="0">
                          <a:ln>
                            <a:noFill/>
                          </a:ln>
                          <a:effectLst/>
                          <a:latin typeface="+mn-ea"/>
                          <a:ea typeface="+mn-ea"/>
                        </a:rPr>
                        <a:t>8:30—2016</a:t>
                      </a:r>
                      <a:r>
                        <a:rPr kumimoji="0" lang="zh-CN" altLang="en-US" sz="1800" b="1" u="none" strike="noStrike" cap="none" normalizeH="0" baseline="0" dirty="0" smtClean="0">
                          <a:ln>
                            <a:noFill/>
                          </a:ln>
                          <a:effectLst/>
                          <a:latin typeface="+mn-ea"/>
                          <a:ea typeface="+mn-ea"/>
                        </a:rPr>
                        <a:t>年</a:t>
                      </a:r>
                      <a:r>
                        <a:rPr kumimoji="0" lang="en-US" altLang="zh-CN" sz="1800" b="1" u="none" strike="noStrike" cap="none" normalizeH="0" baseline="0" dirty="0" smtClean="0">
                          <a:ln>
                            <a:noFill/>
                          </a:ln>
                          <a:effectLst/>
                          <a:latin typeface="+mn-ea"/>
                          <a:ea typeface="+mn-ea"/>
                        </a:rPr>
                        <a:t>12</a:t>
                      </a:r>
                      <a:r>
                        <a:rPr kumimoji="0" lang="zh-CN" altLang="en-US" sz="1800" b="1" u="none" strike="noStrike" cap="none" normalizeH="0" baseline="0" dirty="0" smtClean="0">
                          <a:ln>
                            <a:noFill/>
                          </a:ln>
                          <a:effectLst/>
                          <a:latin typeface="+mn-ea"/>
                          <a:ea typeface="+mn-ea"/>
                        </a:rPr>
                        <a:t>月</a:t>
                      </a:r>
                      <a:r>
                        <a:rPr kumimoji="0" lang="en-US" altLang="zh-CN" sz="1800" b="1" u="none" strike="noStrike" cap="none" normalizeH="0" baseline="0" dirty="0" smtClean="0">
                          <a:ln>
                            <a:noFill/>
                          </a:ln>
                          <a:effectLst/>
                          <a:latin typeface="+mn-ea"/>
                          <a:ea typeface="+mn-ea"/>
                        </a:rPr>
                        <a:t>5</a:t>
                      </a:r>
                      <a:r>
                        <a:rPr kumimoji="0" lang="zh-CN" altLang="en-US" sz="1800" b="1" u="none" strike="noStrike" cap="none" normalizeH="0" baseline="0" dirty="0" smtClean="0">
                          <a:ln>
                            <a:noFill/>
                          </a:ln>
                          <a:effectLst/>
                          <a:latin typeface="+mn-ea"/>
                          <a:ea typeface="+mn-ea"/>
                        </a:rPr>
                        <a:t>日</a:t>
                      </a:r>
                      <a:r>
                        <a:rPr kumimoji="0" lang="en-US" altLang="zh-CN" sz="1800" b="1" u="none" strike="noStrike" cap="none" normalizeH="0" baseline="0" dirty="0" smtClean="0">
                          <a:ln>
                            <a:noFill/>
                          </a:ln>
                          <a:effectLst/>
                          <a:latin typeface="+mn-ea"/>
                          <a:ea typeface="+mn-ea"/>
                        </a:rPr>
                        <a:t>11</a:t>
                      </a:r>
                      <a:r>
                        <a:rPr kumimoji="0" lang="zh-CN" altLang="en-US" sz="1800" b="1" u="none" strike="noStrike" cap="none" normalizeH="0" baseline="0" dirty="0" smtClean="0">
                          <a:ln>
                            <a:noFill/>
                          </a:ln>
                          <a:effectLst/>
                          <a:latin typeface="+mn-ea"/>
                          <a:ea typeface="+mn-ea"/>
                        </a:rPr>
                        <a:t>：</a:t>
                      </a:r>
                      <a:r>
                        <a:rPr kumimoji="0" lang="en-US" altLang="zh-CN" sz="1800" b="1" u="none" strike="noStrike" cap="none" normalizeH="0" baseline="0" dirty="0" smtClean="0">
                          <a:ln>
                            <a:noFill/>
                          </a:ln>
                          <a:effectLst/>
                          <a:latin typeface="+mn-ea"/>
                          <a:ea typeface="+mn-ea"/>
                        </a:rPr>
                        <a:t>30</a:t>
                      </a:r>
                      <a:endParaRPr kumimoji="0" lang="zh-CN" altLang="en-US" sz="1800" b="1" i="0" u="none" strike="noStrike" cap="none" normalizeH="0" baseline="0" dirty="0" smtClean="0">
                        <a:ln>
                          <a:noFill/>
                        </a:ln>
                        <a:solidFill>
                          <a:schemeClr val="tx1"/>
                        </a:solidFill>
                        <a:effectLst/>
                        <a:latin typeface="+mn-ea"/>
                        <a:ea typeface="+mn-ea"/>
                        <a:cs typeface="Times New Roman" pitchFamily="18" charset="0"/>
                      </a:endParaRPr>
                    </a:p>
                  </a:txBody>
                  <a:tcPr anchor="ctr" horzOverflow="overflow">
                    <a:lnL w="12700" cmpd="sng">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r>
                        <a:rPr lang="zh-CN" altLang="en-US" sz="1800" b="1" dirty="0" smtClean="0">
                          <a:latin typeface="+mn-ea"/>
                          <a:ea typeface="+mn-ea"/>
                        </a:rPr>
                        <a:t>项目数据开标解密</a:t>
                      </a:r>
                      <a:endParaRPr lang="zh-CN" altLang="en-US" sz="1800" b="1" dirty="0">
                        <a:latin typeface="+mn-ea"/>
                        <a:ea typeface="+mn-ea"/>
                      </a:endParaRPr>
                    </a:p>
                  </a:txBody>
                  <a:tcPr anchor="ctr" horzOverflow="overflow">
                    <a:lnL>
                      <a:noFill/>
                    </a:lnL>
                    <a:lnR w="12700" cmpd="sng">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内容占位符 2"/>
          <p:cNvSpPr>
            <a:spLocks noGrp="1"/>
          </p:cNvSpPr>
          <p:nvPr>
            <p:ph idx="1"/>
          </p:nvPr>
        </p:nvSpPr>
        <p:spPr>
          <a:xfrm>
            <a:off x="500034" y="5643554"/>
            <a:ext cx="8143932" cy="1000156"/>
          </a:xfrm>
        </p:spPr>
        <p:txBody>
          <a:bodyPr/>
          <a:lstStyle/>
          <a:p>
            <a:pPr marL="720000" indent="-720000">
              <a:spcBef>
                <a:spcPts val="1200"/>
              </a:spcBef>
              <a:defRPr/>
            </a:pPr>
            <a:r>
              <a:rPr lang="zh-CN" altLang="en-US" sz="1800" b="1" dirty="0" smtClean="0">
                <a:solidFill>
                  <a:srgbClr val="FF0000"/>
                </a:solidFill>
                <a:latin typeface="宋体" pitchFamily="2" charset="-122"/>
              </a:rPr>
              <a:t>注意：如企业不能在规定时间里进行报价、开标解密的，视同企业放弃本</a:t>
            </a:r>
            <a:r>
              <a:rPr lang="zh-CN" altLang="en-US" sz="1800" b="1" smtClean="0">
                <a:solidFill>
                  <a:srgbClr val="FF0000"/>
                </a:solidFill>
                <a:latin typeface="宋体" pitchFamily="2" charset="-122"/>
              </a:rPr>
              <a:t>次集中采购</a:t>
            </a:r>
            <a:r>
              <a:rPr lang="zh-CN" altLang="en-US" sz="1800" b="1" dirty="0" smtClean="0">
                <a:solidFill>
                  <a:srgbClr val="FF0000"/>
                </a:solidFill>
                <a:latin typeface="宋体" pitchFamily="2" charset="-122"/>
              </a:rPr>
              <a:t>，一切责任自负。</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85984" y="3071810"/>
            <a:ext cx="4613764" cy="1569660"/>
          </a:xfrm>
          <a:prstGeom prst="rect">
            <a:avLst/>
          </a:prstGeom>
        </p:spPr>
        <p:txBody>
          <a:bodyPr wrap="none">
            <a:spAutoFit/>
          </a:bodyPr>
          <a:lstStyle/>
          <a:p>
            <a:pPr algn="ctr">
              <a:defRPr/>
            </a:pPr>
            <a:r>
              <a:rPr lang="zh-CN" altLang="en-US" sz="9600" b="1" i="1" dirty="0" smtClean="0">
                <a:solidFill>
                  <a:srgbClr val="3333CC"/>
                </a:solidFill>
                <a:effectLst>
                  <a:outerShdw blurRad="38100" dist="38100" dir="2700000" algn="tl">
                    <a:srgbClr val="000000">
                      <a:alpha val="43137"/>
                    </a:srgbClr>
                  </a:outerShdw>
                </a:effectLst>
              </a:rPr>
              <a:t>谢  谢！</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目  录</a:t>
            </a:r>
            <a:endParaRPr lang="zh-CN" altLang="en-US" dirty="0"/>
          </a:p>
        </p:txBody>
      </p:sp>
      <p:graphicFrame>
        <p:nvGraphicFramePr>
          <p:cNvPr id="4" name="内容占位符 3"/>
          <p:cNvGraphicFramePr>
            <a:graphicFrameLocks/>
          </p:cNvGraphicFramePr>
          <p:nvPr>
            <p:extLst>
              <p:ext uri="{D42A27DB-BD31-4B8C-83A1-F6EECF244321}">
                <p14:modId xmlns:p14="http://schemas.microsoft.com/office/powerpoint/2010/main" val="2452840155"/>
              </p:ext>
            </p:extLst>
          </p:nvPr>
        </p:nvGraphicFramePr>
        <p:xfrm>
          <a:off x="1000100" y="2714620"/>
          <a:ext cx="7358114" cy="299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报价原则</a:t>
            </a:r>
            <a:endParaRPr lang="zh-CN" altLang="en-US" dirty="0"/>
          </a:p>
        </p:txBody>
      </p:sp>
      <p:sp>
        <p:nvSpPr>
          <p:cNvPr id="3" name="内容占位符 2"/>
          <p:cNvSpPr>
            <a:spLocks noGrp="1"/>
          </p:cNvSpPr>
          <p:nvPr>
            <p:ph idx="1"/>
          </p:nvPr>
        </p:nvSpPr>
        <p:spPr>
          <a:xfrm>
            <a:off x="500034" y="2000240"/>
            <a:ext cx="8215370" cy="4554559"/>
          </a:xfrm>
        </p:spPr>
        <p:txBody>
          <a:bodyPr/>
          <a:lstStyle/>
          <a:p>
            <a:pPr marL="360000" indent="-360000">
              <a:defRPr/>
            </a:pPr>
            <a:r>
              <a:rPr lang="en-US" altLang="zh-CN" sz="1800" dirty="0" smtClean="0">
                <a:solidFill>
                  <a:schemeClr val="bg2"/>
                </a:solidFill>
              </a:rPr>
              <a:t>1</a:t>
            </a:r>
            <a:r>
              <a:rPr lang="zh-CN" altLang="en-US" sz="1800" dirty="0" smtClean="0">
                <a:solidFill>
                  <a:schemeClr val="bg2"/>
                </a:solidFill>
              </a:rPr>
              <a:t>、商品报价时，按“</a:t>
            </a:r>
            <a:r>
              <a:rPr lang="zh-CN" altLang="en-US" sz="1800" b="1" dirty="0" smtClean="0">
                <a:solidFill>
                  <a:srgbClr val="FF0000"/>
                </a:solidFill>
              </a:rPr>
              <a:t>报价单位</a:t>
            </a:r>
            <a:r>
              <a:rPr lang="zh-CN" altLang="en-US" sz="1800" dirty="0" smtClean="0">
                <a:solidFill>
                  <a:schemeClr val="bg2"/>
                </a:solidFill>
              </a:rPr>
              <a:t>”进行报价。如试剂类报价单位为“</a:t>
            </a:r>
            <a:r>
              <a:rPr lang="en-US" altLang="zh-CN" sz="1800" dirty="0" smtClean="0">
                <a:solidFill>
                  <a:schemeClr val="bg2"/>
                </a:solidFill>
              </a:rPr>
              <a:t>ml”</a:t>
            </a:r>
            <a:r>
              <a:rPr lang="zh-CN" altLang="en-US" sz="1800" dirty="0" smtClean="0">
                <a:solidFill>
                  <a:schemeClr val="bg2"/>
                </a:solidFill>
              </a:rPr>
              <a:t>或“人份”，则供应商报价需报</a:t>
            </a:r>
            <a:r>
              <a:rPr lang="en-US" altLang="zh-CN" sz="1800" dirty="0" smtClean="0">
                <a:solidFill>
                  <a:schemeClr val="bg2"/>
                </a:solidFill>
              </a:rPr>
              <a:t>1ml</a:t>
            </a:r>
            <a:r>
              <a:rPr lang="zh-CN" altLang="en-US" sz="1800" dirty="0" smtClean="0">
                <a:solidFill>
                  <a:schemeClr val="bg2"/>
                </a:solidFill>
              </a:rPr>
              <a:t>或</a:t>
            </a:r>
            <a:r>
              <a:rPr lang="en-US" altLang="zh-CN" sz="1800" dirty="0" smtClean="0">
                <a:solidFill>
                  <a:schemeClr val="bg2"/>
                </a:solidFill>
              </a:rPr>
              <a:t>1</a:t>
            </a:r>
            <a:r>
              <a:rPr lang="zh-CN" altLang="en-US" sz="1800" dirty="0" smtClean="0">
                <a:solidFill>
                  <a:schemeClr val="bg2"/>
                </a:solidFill>
              </a:rPr>
              <a:t>人份的价格。 注意：只填西文状态的数字，如</a:t>
            </a:r>
            <a:r>
              <a:rPr lang="en-US" altLang="zh-CN" sz="1800" dirty="0" smtClean="0">
                <a:solidFill>
                  <a:schemeClr val="bg2"/>
                </a:solidFill>
              </a:rPr>
              <a:t>168.88</a:t>
            </a:r>
            <a:r>
              <a:rPr lang="zh-CN" altLang="en-US" sz="1800" dirty="0" smtClean="0">
                <a:solidFill>
                  <a:schemeClr val="bg2"/>
                </a:solidFill>
              </a:rPr>
              <a:t>。请勿写成以下形式：</a:t>
            </a:r>
            <a:r>
              <a:rPr lang="en-US" altLang="zh-CN" sz="1800" dirty="0" smtClean="0">
                <a:solidFill>
                  <a:schemeClr val="bg2"/>
                </a:solidFill>
              </a:rPr>
              <a:t>168.88</a:t>
            </a:r>
            <a:r>
              <a:rPr lang="zh-CN" altLang="en-US" sz="1800" dirty="0" smtClean="0">
                <a:solidFill>
                  <a:schemeClr val="bg2"/>
                </a:solidFill>
              </a:rPr>
              <a:t>元、</a:t>
            </a:r>
            <a:r>
              <a:rPr lang="en-US" altLang="zh-CN" sz="1800" dirty="0" smtClean="0">
                <a:solidFill>
                  <a:schemeClr val="bg2"/>
                </a:solidFill>
              </a:rPr>
              <a:t>168</a:t>
            </a:r>
            <a:r>
              <a:rPr lang="zh-CN" altLang="en-US" sz="1800" dirty="0" smtClean="0">
                <a:solidFill>
                  <a:schemeClr val="bg2"/>
                </a:solidFill>
              </a:rPr>
              <a:t>。</a:t>
            </a:r>
            <a:r>
              <a:rPr lang="en-US" altLang="zh-CN" sz="1800" dirty="0" smtClean="0">
                <a:solidFill>
                  <a:schemeClr val="bg2"/>
                </a:solidFill>
              </a:rPr>
              <a:t>88</a:t>
            </a:r>
            <a:r>
              <a:rPr lang="zh-CN" altLang="en-US" sz="1800" dirty="0" smtClean="0">
                <a:solidFill>
                  <a:schemeClr val="bg2"/>
                </a:solidFill>
              </a:rPr>
              <a:t>。</a:t>
            </a:r>
          </a:p>
          <a:p>
            <a:pPr marL="360000" indent="-360000">
              <a:defRPr/>
            </a:pPr>
            <a:r>
              <a:rPr lang="en-US" altLang="zh-CN" sz="1800" dirty="0" smtClean="0">
                <a:solidFill>
                  <a:schemeClr val="bg2"/>
                </a:solidFill>
              </a:rPr>
              <a:t>2</a:t>
            </a:r>
            <a:r>
              <a:rPr lang="zh-CN" altLang="en-US" sz="1800" dirty="0" smtClean="0">
                <a:solidFill>
                  <a:schemeClr val="bg2"/>
                </a:solidFill>
              </a:rPr>
              <a:t>、如果价格中包含小数部分，不得超过</a:t>
            </a:r>
            <a:r>
              <a:rPr lang="en-US" altLang="zh-CN" sz="1800" dirty="0" smtClean="0">
                <a:solidFill>
                  <a:schemeClr val="bg2"/>
                </a:solidFill>
              </a:rPr>
              <a:t>4</a:t>
            </a:r>
            <a:r>
              <a:rPr lang="zh-CN" altLang="en-US" sz="1800" dirty="0" smtClean="0">
                <a:solidFill>
                  <a:schemeClr val="bg2"/>
                </a:solidFill>
              </a:rPr>
              <a:t>位小数。</a:t>
            </a:r>
            <a:r>
              <a:rPr lang="zh-CN" altLang="en-US" sz="1800" dirty="0" smtClean="0"/>
              <a:t>小数点后超过四位数将四舍五入。报价不得超过一百万。</a:t>
            </a:r>
            <a:endParaRPr lang="zh-CN" altLang="en-US" sz="1800" dirty="0" smtClean="0">
              <a:solidFill>
                <a:schemeClr val="bg2"/>
              </a:solidFill>
            </a:endParaRPr>
          </a:p>
          <a:p>
            <a:pPr marL="360000" indent="-360000">
              <a:defRPr/>
            </a:pPr>
            <a:r>
              <a:rPr lang="en-US" altLang="zh-CN" sz="1800" dirty="0" smtClean="0">
                <a:solidFill>
                  <a:schemeClr val="bg2"/>
                </a:solidFill>
              </a:rPr>
              <a:t>3</a:t>
            </a:r>
            <a:r>
              <a:rPr lang="zh-CN" altLang="en-US" sz="1800" dirty="0" smtClean="0">
                <a:solidFill>
                  <a:schemeClr val="bg2"/>
                </a:solidFill>
              </a:rPr>
              <a:t>、报价时如决定放弃某个商品，请在报价系统中勾选放弃选项，再行保存。</a:t>
            </a:r>
            <a:r>
              <a:rPr lang="zh-CN" altLang="en-US" sz="1800" b="1" dirty="0" smtClean="0">
                <a:solidFill>
                  <a:srgbClr val="FF0000"/>
                </a:solidFill>
              </a:rPr>
              <a:t>关于勾选放弃的操作请慎重，对于手动组套的组套商品，如放弃其中一个商品，则这个商品涉及所有的组套商品全部视同为放弃。</a:t>
            </a:r>
            <a:endParaRPr lang="en-US" altLang="zh-CN" sz="1800" b="1" dirty="0" smtClean="0">
              <a:solidFill>
                <a:srgbClr val="FF0000"/>
              </a:solidFill>
            </a:endParaRPr>
          </a:p>
          <a:p>
            <a:pPr marL="360000" indent="-360000">
              <a:defRPr/>
            </a:pPr>
            <a:r>
              <a:rPr lang="en-US" altLang="zh-CN" sz="1800" b="1" dirty="0" smtClean="0">
                <a:solidFill>
                  <a:srgbClr val="FF0000"/>
                </a:solidFill>
              </a:rPr>
              <a:t>4</a:t>
            </a:r>
            <a:r>
              <a:rPr lang="zh-CN" altLang="en-US" sz="1800" b="1" dirty="0" smtClean="0">
                <a:solidFill>
                  <a:srgbClr val="FF0000"/>
                </a:solidFill>
              </a:rPr>
              <a:t>、所报价格为“</a:t>
            </a:r>
            <a:r>
              <a:rPr lang="en-US" altLang="zh-CN" sz="1800" b="1" dirty="0" smtClean="0">
                <a:solidFill>
                  <a:srgbClr val="FF0000"/>
                </a:solidFill>
              </a:rPr>
              <a:t>0”</a:t>
            </a:r>
            <a:r>
              <a:rPr lang="zh-CN" altLang="en-US" sz="1800" b="1" dirty="0" smtClean="0">
                <a:solidFill>
                  <a:srgbClr val="FF0000"/>
                </a:solidFill>
              </a:rPr>
              <a:t>，视为免费赠送，请慎重。</a:t>
            </a:r>
          </a:p>
          <a:p>
            <a:pPr marL="360000" indent="-360000">
              <a:defRPr/>
            </a:pPr>
            <a:r>
              <a:rPr lang="en-US" altLang="zh-CN" sz="1800" dirty="0" smtClean="0">
                <a:solidFill>
                  <a:schemeClr val="bg2"/>
                </a:solidFill>
              </a:rPr>
              <a:t>5</a:t>
            </a:r>
            <a:r>
              <a:rPr lang="zh-CN" altLang="en-US" sz="1800" dirty="0" smtClean="0">
                <a:solidFill>
                  <a:schemeClr val="bg2"/>
                </a:solidFill>
              </a:rPr>
              <a:t>、标书密码由供应商自行设置并牢记，遗忘标书密码将无法成功开标解密，并被视为自行放弃。</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矩形 4"/>
          <p:cNvSpPr/>
          <p:nvPr/>
        </p:nvSpPr>
        <p:spPr>
          <a:xfrm>
            <a:off x="3999292" y="1772816"/>
            <a:ext cx="1143008" cy="428628"/>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6" name="圆角矩形标注 5"/>
          <p:cNvSpPr/>
          <p:nvPr/>
        </p:nvSpPr>
        <p:spPr>
          <a:xfrm>
            <a:off x="827584" y="1254890"/>
            <a:ext cx="2857520" cy="1035851"/>
          </a:xfrm>
          <a:prstGeom prst="wedgeRoundRectCallout">
            <a:avLst>
              <a:gd name="adj1" fmla="val 58578"/>
              <a:gd name="adj2" fmla="val 28177"/>
              <a:gd name="adj3" fmla="val 16667"/>
            </a:avLst>
          </a:prstGeom>
          <a:ln>
            <a:solidFill>
              <a:srgbClr val="92D050"/>
            </a:solidFill>
          </a:ln>
        </p:spPr>
        <p:style>
          <a:lnRef idx="2">
            <a:schemeClr val="accent3"/>
          </a:lnRef>
          <a:fillRef idx="1">
            <a:schemeClr val="lt1"/>
          </a:fillRef>
          <a:effectRef idx="0">
            <a:schemeClr val="accent3"/>
          </a:effectRef>
          <a:fontRef idx="minor">
            <a:schemeClr val="dk1"/>
          </a:fontRef>
        </p:style>
        <p:txBody>
          <a:bodyPr rtlCol="0" anchor="ctr"/>
          <a:lstStyle/>
          <a:p>
            <a:pPr algn="ctr">
              <a:lnSpc>
                <a:spcPct val="150000"/>
              </a:lnSpc>
            </a:pPr>
            <a:r>
              <a:rPr lang="zh-CN" altLang="en-US" sz="2000" b="1" dirty="0" smtClean="0">
                <a:solidFill>
                  <a:srgbClr val="FF0000"/>
                </a:solidFill>
              </a:rPr>
              <a:t>点击</a:t>
            </a:r>
            <a:r>
              <a:rPr lang="en-US" altLang="zh-CN" sz="2000" b="1" dirty="0" smtClean="0">
                <a:solidFill>
                  <a:srgbClr val="FF0000"/>
                </a:solidFill>
              </a:rPr>
              <a:t>【</a:t>
            </a:r>
            <a:r>
              <a:rPr lang="zh-CN" altLang="en-US" sz="2000" b="1" dirty="0" smtClean="0">
                <a:solidFill>
                  <a:srgbClr val="FF0000"/>
                </a:solidFill>
              </a:rPr>
              <a:t>项目产品报价</a:t>
            </a:r>
            <a:r>
              <a:rPr lang="en-US" altLang="zh-CN" sz="2000" b="1" dirty="0" smtClean="0">
                <a:solidFill>
                  <a:srgbClr val="FF0000"/>
                </a:solidFill>
              </a:rPr>
              <a:t>】</a:t>
            </a:r>
            <a:r>
              <a:rPr lang="zh-CN" altLang="en-US" sz="2000" b="1" dirty="0" smtClean="0">
                <a:solidFill>
                  <a:srgbClr val="FF0000"/>
                </a:solidFill>
              </a:rPr>
              <a:t>，进入项目选择页面</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1" y="0"/>
            <a:ext cx="9144000" cy="6858000"/>
          </a:xfrm>
          <a:prstGeom prst="rect">
            <a:avLst/>
          </a:prstGeom>
        </p:spPr>
      </p:pic>
      <p:sp>
        <p:nvSpPr>
          <p:cNvPr id="3" name="矩形 2"/>
          <p:cNvSpPr/>
          <p:nvPr/>
        </p:nvSpPr>
        <p:spPr>
          <a:xfrm>
            <a:off x="577069" y="1484784"/>
            <a:ext cx="6500858" cy="500066"/>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4" name="矩形 3"/>
          <p:cNvSpPr/>
          <p:nvPr/>
        </p:nvSpPr>
        <p:spPr>
          <a:xfrm>
            <a:off x="7596336" y="2214554"/>
            <a:ext cx="714380" cy="500066"/>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5" name="圆角矩形标注 4"/>
          <p:cNvSpPr/>
          <p:nvPr/>
        </p:nvSpPr>
        <p:spPr>
          <a:xfrm>
            <a:off x="6715156" y="260648"/>
            <a:ext cx="2000232" cy="928694"/>
          </a:xfrm>
          <a:prstGeom prst="wedgeRoundRectCallout">
            <a:avLst>
              <a:gd name="adj1" fmla="val -38228"/>
              <a:gd name="adj2" fmla="val 80596"/>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CN" altLang="en-US" sz="2000" b="1" dirty="0" smtClean="0">
                <a:solidFill>
                  <a:srgbClr val="FF0000"/>
                </a:solidFill>
              </a:rPr>
              <a:t>输入项目名称进行查询</a:t>
            </a:r>
            <a:endParaRPr lang="zh-CN" altLang="en-US" sz="2000" b="1" dirty="0">
              <a:solidFill>
                <a:srgbClr val="FF0000"/>
              </a:solidFill>
            </a:endParaRPr>
          </a:p>
        </p:txBody>
      </p:sp>
      <p:sp>
        <p:nvSpPr>
          <p:cNvPr id="6" name="圆角矩形标注 5"/>
          <p:cNvSpPr/>
          <p:nvPr/>
        </p:nvSpPr>
        <p:spPr>
          <a:xfrm>
            <a:off x="5364088" y="2678281"/>
            <a:ext cx="2000264" cy="571504"/>
          </a:xfrm>
          <a:prstGeom prst="wedgeRoundRectCallout">
            <a:avLst>
              <a:gd name="adj1" fmla="val 59467"/>
              <a:gd name="adj2" fmla="val -42006"/>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CN" altLang="en-US" sz="2000" b="1" dirty="0" smtClean="0">
                <a:solidFill>
                  <a:srgbClr val="FF0000"/>
                </a:solidFill>
              </a:rPr>
              <a:t>点击</a:t>
            </a:r>
            <a:r>
              <a:rPr lang="en-US" altLang="zh-CN" sz="2000" b="1" dirty="0" smtClean="0">
                <a:solidFill>
                  <a:srgbClr val="FF0000"/>
                </a:solidFill>
              </a:rPr>
              <a:t>【</a:t>
            </a:r>
            <a:r>
              <a:rPr lang="zh-CN" altLang="en-US" sz="2000" b="1" dirty="0" smtClean="0">
                <a:solidFill>
                  <a:srgbClr val="FF0000"/>
                </a:solidFill>
              </a:rPr>
              <a:t>报价</a:t>
            </a:r>
            <a:r>
              <a:rPr lang="en-US" altLang="zh-CN" sz="2000" b="1" dirty="0" smtClean="0">
                <a:solidFill>
                  <a:srgbClr val="FF0000"/>
                </a:solidFill>
              </a:rPr>
              <a:t>】</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矩形 3"/>
          <p:cNvSpPr/>
          <p:nvPr/>
        </p:nvSpPr>
        <p:spPr>
          <a:xfrm>
            <a:off x="6786578" y="4786322"/>
            <a:ext cx="714380" cy="500066"/>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5" name="圆角矩形标注 4"/>
          <p:cNvSpPr/>
          <p:nvPr/>
        </p:nvSpPr>
        <p:spPr>
          <a:xfrm>
            <a:off x="4286248" y="5157192"/>
            <a:ext cx="2286016" cy="1071570"/>
          </a:xfrm>
          <a:prstGeom prst="wedgeRoundRectCallout">
            <a:avLst>
              <a:gd name="adj1" fmla="val 58842"/>
              <a:gd name="adj2" fmla="val -32673"/>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CN" altLang="en-US" sz="2000" b="1" dirty="0" smtClean="0">
                <a:solidFill>
                  <a:srgbClr val="FF0000"/>
                </a:solidFill>
              </a:rPr>
              <a:t>阅读报价指南，点击</a:t>
            </a:r>
            <a:r>
              <a:rPr lang="en-US" altLang="zh-CN" sz="2000" b="1" dirty="0" smtClean="0">
                <a:solidFill>
                  <a:srgbClr val="FF0000"/>
                </a:solidFill>
              </a:rPr>
              <a:t>【</a:t>
            </a:r>
            <a:r>
              <a:rPr lang="zh-CN" altLang="en-US" sz="2000" b="1" dirty="0" smtClean="0">
                <a:solidFill>
                  <a:srgbClr val="FF0000"/>
                </a:solidFill>
              </a:rPr>
              <a:t>开始报价</a:t>
            </a:r>
            <a:r>
              <a:rPr lang="en-US" altLang="zh-CN" sz="2000" b="1" dirty="0" smtClean="0">
                <a:solidFill>
                  <a:srgbClr val="FF0000"/>
                </a:solidFill>
              </a:rPr>
              <a:t>】</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圆角矩形标注 2"/>
          <p:cNvSpPr/>
          <p:nvPr/>
        </p:nvSpPr>
        <p:spPr>
          <a:xfrm>
            <a:off x="6411714" y="2420888"/>
            <a:ext cx="2714644" cy="3071834"/>
          </a:xfrm>
          <a:prstGeom prst="wedgeRoundRectCallout">
            <a:avLst>
              <a:gd name="adj1" fmla="val -60466"/>
              <a:gd name="adj2" fmla="val -20042"/>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zh-CN" altLang="en-US" sz="2000" b="1" dirty="0" smtClean="0">
                <a:solidFill>
                  <a:srgbClr val="FF0000"/>
                </a:solidFill>
              </a:rPr>
              <a:t>设置标书密码，点击</a:t>
            </a:r>
            <a:r>
              <a:rPr lang="en-US" altLang="zh-CN" sz="2000" b="1" dirty="0" smtClean="0">
                <a:solidFill>
                  <a:srgbClr val="FF0000"/>
                </a:solidFill>
              </a:rPr>
              <a:t>【</a:t>
            </a:r>
            <a:r>
              <a:rPr lang="zh-CN" altLang="en-US" sz="2000" b="1" dirty="0" smtClean="0">
                <a:solidFill>
                  <a:srgbClr val="FF0000"/>
                </a:solidFill>
              </a:rPr>
              <a:t>确定</a:t>
            </a:r>
            <a:r>
              <a:rPr lang="en-US" altLang="zh-CN" sz="2000" b="1" dirty="0" smtClean="0">
                <a:solidFill>
                  <a:srgbClr val="FF0000"/>
                </a:solidFill>
              </a:rPr>
              <a:t>】</a:t>
            </a:r>
            <a:r>
              <a:rPr lang="zh-CN" altLang="en-US" sz="2000" b="1" dirty="0" smtClean="0">
                <a:solidFill>
                  <a:srgbClr val="FF0000"/>
                </a:solidFill>
              </a:rPr>
              <a:t>。</a:t>
            </a:r>
            <a:r>
              <a:rPr lang="en-US" altLang="zh-CN" sz="2000" b="1" dirty="0" smtClean="0">
                <a:solidFill>
                  <a:srgbClr val="FF0000"/>
                </a:solidFill>
              </a:rPr>
              <a:t/>
            </a:r>
            <a:br>
              <a:rPr lang="en-US" altLang="zh-CN" sz="2000" b="1" dirty="0" smtClean="0">
                <a:solidFill>
                  <a:srgbClr val="FF0000"/>
                </a:solidFill>
              </a:rPr>
            </a:br>
            <a:r>
              <a:rPr lang="zh-CN" altLang="en-US" sz="2000" b="1" dirty="0" smtClean="0">
                <a:solidFill>
                  <a:srgbClr val="FF0000"/>
                </a:solidFill>
              </a:rPr>
              <a:t>务必牢记标书密码，遗忘标书密码将无法成功开标解密，并被视为自行放弃。</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矩形 3"/>
          <p:cNvSpPr/>
          <p:nvPr/>
        </p:nvSpPr>
        <p:spPr>
          <a:xfrm>
            <a:off x="8004543" y="2420888"/>
            <a:ext cx="714380" cy="500066"/>
          </a:xfrm>
          <a:prstGeom prst="rect">
            <a:avLst/>
          </a:prstGeom>
          <a:noFill/>
          <a:ln w="57150">
            <a:solidFill>
              <a:srgbClr val="92D05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5" name="圆角矩形标注 4"/>
          <p:cNvSpPr/>
          <p:nvPr/>
        </p:nvSpPr>
        <p:spPr>
          <a:xfrm>
            <a:off x="5500694" y="2824162"/>
            <a:ext cx="2286016" cy="1071570"/>
          </a:xfrm>
          <a:prstGeom prst="wedgeRoundRectCallout">
            <a:avLst>
              <a:gd name="adj1" fmla="val 58842"/>
              <a:gd name="adj2" fmla="val -32673"/>
              <a:gd name="adj3" fmla="val 16667"/>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CN" altLang="en-US" sz="2000" b="1" dirty="0" smtClean="0">
                <a:solidFill>
                  <a:srgbClr val="FF0000"/>
                </a:solidFill>
              </a:rPr>
              <a:t>查看报价原则，点击</a:t>
            </a:r>
            <a:r>
              <a:rPr lang="en-US" altLang="zh-CN" sz="2000" b="1" dirty="0" smtClean="0">
                <a:solidFill>
                  <a:srgbClr val="FF0000"/>
                </a:solidFill>
              </a:rPr>
              <a:t>【</a:t>
            </a:r>
            <a:r>
              <a:rPr lang="zh-CN" altLang="en-US" sz="2000" b="1" dirty="0" smtClean="0">
                <a:solidFill>
                  <a:srgbClr val="FF0000"/>
                </a:solidFill>
              </a:rPr>
              <a:t>开始报价</a:t>
            </a:r>
            <a:r>
              <a:rPr lang="en-US" altLang="zh-CN" sz="2000" b="1" dirty="0" smtClean="0">
                <a:solidFill>
                  <a:srgbClr val="FF0000"/>
                </a:solidFill>
              </a:rPr>
              <a:t>】</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主题2">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ahoma"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ahoma" pitchFamily="34" charset="0"/>
            <a:ea typeface="宋体" pitchFamily="2" charset="-122"/>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主题2</Template>
  <TotalTime>1103</TotalTime>
  <Words>723</Words>
  <Application>Microsoft Office PowerPoint</Application>
  <PresentationFormat>全屏显示(4:3)</PresentationFormat>
  <Paragraphs>52</Paragraphs>
  <Slides>24</Slides>
  <Notes>0</Notes>
  <HiddenSlides>0</HiddenSlides>
  <MMClips>0</MMClips>
  <ScaleCrop>false</ScaleCrop>
  <HeadingPairs>
    <vt:vector size="4" baseType="variant">
      <vt:variant>
        <vt:lpstr>主题</vt:lpstr>
      </vt:variant>
      <vt:variant>
        <vt:i4>2</vt:i4>
      </vt:variant>
      <vt:variant>
        <vt:lpstr>幻灯片标题</vt:lpstr>
      </vt:variant>
      <vt:variant>
        <vt:i4>24</vt:i4>
      </vt:variant>
    </vt:vector>
  </HeadingPairs>
  <TitlesOfParts>
    <vt:vector size="26" baseType="lpstr">
      <vt:lpstr>主题2</vt:lpstr>
      <vt:lpstr>自定义设计方案</vt:lpstr>
      <vt:lpstr>2016年珠海市专科医用耗材及检验试剂集中采购</vt:lpstr>
      <vt:lpstr>PowerPoint 演示文稿</vt:lpstr>
      <vt:lpstr>目  录</vt:lpstr>
      <vt:lpstr>报价原则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纸质报价表</vt:lpstr>
      <vt:lpstr>目  录</vt:lpstr>
      <vt:lpstr>PowerPoint 演示文稿</vt:lpstr>
      <vt:lpstr>PowerPoint 演示文稿</vt:lpstr>
      <vt:lpstr>PowerPoint 演示文稿</vt:lpstr>
      <vt:lpstr>PowerPoint 演示文稿</vt:lpstr>
      <vt:lpstr>时间安排表</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报价开标指南</dc:title>
  <cp:lastModifiedBy>Sky123.Org</cp:lastModifiedBy>
  <cp:revision>109</cp:revision>
  <dcterms:modified xsi:type="dcterms:W3CDTF">2016-11-29T02:28:24Z</dcterms:modified>
</cp:coreProperties>
</file>