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sldIdLst>
    <p:sldId id="256" r:id="rId3"/>
    <p:sldId id="281" r:id="rId4"/>
    <p:sldId id="287" r:id="rId5"/>
    <p:sldId id="288" r:id="rId6"/>
    <p:sldId id="257" r:id="rId7"/>
    <p:sldId id="318" r:id="rId8"/>
    <p:sldId id="304" r:id="rId9"/>
    <p:sldId id="305" r:id="rId10"/>
    <p:sldId id="306" r:id="rId11"/>
    <p:sldId id="308" r:id="rId12"/>
    <p:sldId id="307" r:id="rId13"/>
    <p:sldId id="309" r:id="rId14"/>
    <p:sldId id="310" r:id="rId15"/>
    <p:sldId id="311" r:id="rId16"/>
    <p:sldId id="312" r:id="rId17"/>
    <p:sldId id="291" r:id="rId18"/>
    <p:sldId id="294" r:id="rId19"/>
    <p:sldId id="317" r:id="rId20"/>
    <p:sldId id="301" r:id="rId21"/>
    <p:sldId id="258" r:id="rId22"/>
    <p:sldId id="302" r:id="rId23"/>
    <p:sldId id="259" r:id="rId24"/>
    <p:sldId id="314" r:id="rId25"/>
    <p:sldId id="260" r:id="rId26"/>
    <p:sldId id="262" r:id="rId27"/>
    <p:sldId id="263" r:id="rId28"/>
    <p:sldId id="315" r:id="rId29"/>
    <p:sldId id="264" r:id="rId30"/>
    <p:sldId id="266" r:id="rId31"/>
    <p:sldId id="295" r:id="rId32"/>
    <p:sldId id="292" r:id="rId33"/>
    <p:sldId id="316" r:id="rId34"/>
    <p:sldId id="271" r:id="rId35"/>
    <p:sldId id="273" r:id="rId36"/>
    <p:sldId id="274" r:id="rId37"/>
    <p:sldId id="298" r:id="rId38"/>
    <p:sldId id="289"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60" y="4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a:solidFill>
          <a:schemeClr val="accent1">
            <a:lumMod val="60000"/>
            <a:lumOff val="40000"/>
          </a:schemeClr>
        </a:solidFill>
        <a:ln>
          <a:solidFill>
            <a:schemeClr val="accent1"/>
          </a:solidFill>
        </a:ln>
      </dgm:spPr>
      <dgm:t>
        <a:bodyPr/>
        <a:lstStyle/>
        <a:p>
          <a:r>
            <a:rPr lang="zh-CN" sz="2400" b="1" dirty="0" smtClean="0"/>
            <a:t>一、</a:t>
          </a:r>
          <a:r>
            <a:rPr lang="zh-CN" altLang="en-US" sz="2400" b="1" dirty="0" smtClean="0"/>
            <a:t>项目数据信息确认</a:t>
          </a:r>
          <a:endParaRPr lang="zh-CN" altLang="en-US" sz="2400" b="1" dirty="0"/>
        </a:p>
      </dgm:t>
    </dgm:pt>
    <dgm:pt modelId="{661376AB-3C41-4757-9FB8-E26CDDD06EB4}" type="parTrans" cxnId="{9F67C2E4-02D7-4DAB-9AB8-20592D796201}">
      <dgm:prSet/>
      <dgm:spPr/>
      <dgm:t>
        <a:bodyPr/>
        <a:lstStyle/>
        <a:p>
          <a:endParaRPr lang="zh-CN" altLang="en-US" sz="2400" b="1">
            <a:solidFill>
              <a:schemeClr val="tx1"/>
            </a:solidFill>
          </a:endParaRPr>
        </a:p>
      </dgm:t>
    </dgm:pt>
    <dgm:pt modelId="{4A93AF01-0CF1-4AD6-9CF1-B992ED4D7EC0}" type="sibTrans" cxnId="{9F67C2E4-02D7-4DAB-9AB8-20592D796201}">
      <dgm:prSet/>
      <dgm:spPr/>
      <dgm:t>
        <a:bodyPr/>
        <a:lstStyle/>
        <a:p>
          <a:endParaRPr lang="zh-CN" altLang="en-US" sz="2400" b="1">
            <a:solidFill>
              <a:schemeClr val="tx1"/>
            </a:solidFill>
          </a:endParaRPr>
        </a:p>
      </dgm:t>
    </dgm:pt>
    <dgm:pt modelId="{90B583DB-12BF-4024-813E-8AA876A38496}">
      <dgm:prSet phldrT="[文本]" custT="1"/>
      <dgm:spPr/>
      <dgm:t>
        <a:bodyPr/>
        <a:lstStyle/>
        <a:p>
          <a:r>
            <a:rPr lang="zh-CN" altLang="en-US" sz="2400" b="1" dirty="0" smtClean="0"/>
            <a:t>二、项目数据报价 </a:t>
          </a:r>
          <a:endParaRPr lang="zh-CN" altLang="en-US" sz="2400" b="1" dirty="0"/>
        </a:p>
      </dgm:t>
    </dgm:pt>
    <dgm:pt modelId="{EC65DD95-7F63-49E8-A7F9-4BDAB3295890}" type="parTrans" cxnId="{A2C2FC79-524F-4054-AE45-71949390F93F}">
      <dgm:prSet/>
      <dgm:spPr/>
      <dgm:t>
        <a:bodyPr/>
        <a:lstStyle/>
        <a:p>
          <a:endParaRPr lang="zh-CN" altLang="en-US" sz="2400" b="1">
            <a:solidFill>
              <a:schemeClr val="tx1"/>
            </a:solidFill>
          </a:endParaRPr>
        </a:p>
      </dgm:t>
    </dgm:pt>
    <dgm:pt modelId="{4D75248C-C04C-41FA-B02A-341059B04EF2}" type="sibTrans" cxnId="{A2C2FC79-524F-4054-AE45-71949390F93F}">
      <dgm:prSet/>
      <dgm:spPr/>
      <dgm:t>
        <a:bodyPr/>
        <a:lstStyle/>
        <a:p>
          <a:endParaRPr lang="zh-CN" altLang="en-US" sz="2400" b="1">
            <a:solidFill>
              <a:schemeClr val="tx1"/>
            </a:solidFill>
          </a:endParaRPr>
        </a:p>
      </dgm:t>
    </dgm:pt>
    <dgm:pt modelId="{58E5B125-7FD6-4374-87CD-B88AEA3C67EF}">
      <dgm:prSet phldrT="[文本]" custT="1"/>
      <dgm:spPr/>
      <dgm:t>
        <a:bodyPr/>
        <a:lstStyle/>
        <a:p>
          <a:r>
            <a:rPr lang="zh-CN" altLang="en-US" sz="2400" b="1" dirty="0" smtClean="0"/>
            <a:t>三、项目数据开标解密</a:t>
          </a:r>
          <a:endParaRPr lang="zh-CN" altLang="en-US" sz="2400" b="1" dirty="0"/>
        </a:p>
      </dgm:t>
    </dgm:pt>
    <dgm:pt modelId="{420A7B6B-37A9-4F06-B7DC-F4B3EFBDEFAB}" type="parTrans" cxnId="{1BD58BFC-2409-4681-A410-D7CE27960F01}">
      <dgm:prSet/>
      <dgm:spPr/>
      <dgm:t>
        <a:bodyPr/>
        <a:lstStyle/>
        <a:p>
          <a:endParaRPr lang="zh-CN" altLang="en-US" sz="2400" b="1">
            <a:solidFill>
              <a:schemeClr val="tx1"/>
            </a:solidFill>
          </a:endParaRPr>
        </a:p>
      </dgm:t>
    </dgm:pt>
    <dgm:pt modelId="{8D9C1FBE-D9F3-415F-B993-74370EC8BD5B}" type="sibTrans" cxnId="{1BD58BFC-2409-4681-A410-D7CE27960F01}">
      <dgm:prSet/>
      <dgm:spPr/>
      <dgm:t>
        <a:bodyPr/>
        <a:lstStyle/>
        <a:p>
          <a:endParaRPr lang="zh-CN" altLang="en-US" sz="2400"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3">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3">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5F758C5F-51B5-4B0E-833B-4EECEA33EB59}" type="pres">
      <dgm:prSet presAssocID="{58E5B125-7FD6-4374-87CD-B88AEA3C67EF}" presName="parentText" presStyleLbl="node1" presStyleIdx="2" presStyleCnt="3">
        <dgm:presLayoutVars>
          <dgm:chMax val="0"/>
          <dgm:bulletEnabled val="1"/>
        </dgm:presLayoutVars>
      </dgm:prSet>
      <dgm:spPr/>
      <dgm:t>
        <a:bodyPr/>
        <a:lstStyle/>
        <a:p>
          <a:endParaRPr lang="zh-CN" altLang="en-US"/>
        </a:p>
      </dgm:t>
    </dgm:pt>
  </dgm:ptLst>
  <dgm:cxnLst>
    <dgm:cxn modelId="{1BD58BFC-2409-4681-A410-D7CE27960F01}" srcId="{4B96BB56-4BF2-4ADA-89EF-8626038B9489}" destId="{58E5B125-7FD6-4374-87CD-B88AEA3C67EF}" srcOrd="2" destOrd="0" parTransId="{420A7B6B-37A9-4F06-B7DC-F4B3EFBDEFAB}" sibTransId="{8D9C1FBE-D9F3-415F-B993-74370EC8BD5B}"/>
    <dgm:cxn modelId="{E838F879-A246-4B18-B97E-C518BF32E625}" type="presOf" srcId="{90B583DB-12BF-4024-813E-8AA876A38496}" destId="{0D1CE6CB-377B-4182-A4E0-A67440A49D6F}" srcOrd="0" destOrd="0" presId="urn:microsoft.com/office/officeart/2005/8/layout/vList2"/>
    <dgm:cxn modelId="{0086911D-1565-4160-B07E-B1122FD9190B}" type="presOf" srcId="{4B96BB56-4BF2-4ADA-89EF-8626038B9489}" destId="{FB159153-12F3-4A4B-8C37-90E4FA685A4F}" srcOrd="0" destOrd="0" presId="urn:microsoft.com/office/officeart/2005/8/layout/vList2"/>
    <dgm:cxn modelId="{E94C9EB0-0A86-4075-B72C-CB7E99237B81}" type="presOf" srcId="{58E5B125-7FD6-4374-87CD-B88AEA3C67EF}" destId="{5F758C5F-51B5-4B0E-833B-4EECEA33EB59}" srcOrd="0" destOrd="0" presId="urn:microsoft.com/office/officeart/2005/8/layout/vList2"/>
    <dgm:cxn modelId="{959C4EC4-6853-4C16-A75E-9CA22CF73F3A}" type="presOf" srcId="{2516CFFF-A5CC-4A44-B89F-34EBC3A6DC52}" destId="{8ACD90F0-D33D-4068-99DE-5F01F260F395}" srcOrd="0" destOrd="0" presId="urn:microsoft.com/office/officeart/2005/8/layout/vList2"/>
    <dgm:cxn modelId="{9F67C2E4-02D7-4DAB-9AB8-20592D796201}" srcId="{4B96BB56-4BF2-4ADA-89EF-8626038B9489}" destId="{2516CFFF-A5CC-4A44-B89F-34EBC3A6DC52}" srcOrd="0" destOrd="0" parTransId="{661376AB-3C41-4757-9FB8-E26CDDD06EB4}" sibTransId="{4A93AF01-0CF1-4AD6-9CF1-B992ED4D7EC0}"/>
    <dgm:cxn modelId="{A2C2FC79-524F-4054-AE45-71949390F93F}" srcId="{4B96BB56-4BF2-4ADA-89EF-8626038B9489}" destId="{90B583DB-12BF-4024-813E-8AA876A38496}" srcOrd="1" destOrd="0" parTransId="{EC65DD95-7F63-49E8-A7F9-4BDAB3295890}" sibTransId="{4D75248C-C04C-41FA-B02A-341059B04EF2}"/>
    <dgm:cxn modelId="{25F0F2D9-817B-41FE-BA19-D6653653E760}" type="presParOf" srcId="{FB159153-12F3-4A4B-8C37-90E4FA685A4F}" destId="{8ACD90F0-D33D-4068-99DE-5F01F260F395}" srcOrd="0" destOrd="0" presId="urn:microsoft.com/office/officeart/2005/8/layout/vList2"/>
    <dgm:cxn modelId="{929D1569-822B-430A-936F-94DAD1780655}" type="presParOf" srcId="{FB159153-12F3-4A4B-8C37-90E4FA685A4F}" destId="{5EE17734-C7BA-4F1E-B52B-B0FD62B4C1B3}" srcOrd="1" destOrd="0" presId="urn:microsoft.com/office/officeart/2005/8/layout/vList2"/>
    <dgm:cxn modelId="{F6F0FB7A-DCB6-4699-889E-FA5EE0EFF99C}" type="presParOf" srcId="{FB159153-12F3-4A4B-8C37-90E4FA685A4F}" destId="{0D1CE6CB-377B-4182-A4E0-A67440A49D6F}" srcOrd="2" destOrd="0" presId="urn:microsoft.com/office/officeart/2005/8/layout/vList2"/>
    <dgm:cxn modelId="{673322C6-3B99-4553-A1FA-E23C7CA476AF}" type="presParOf" srcId="{FB159153-12F3-4A4B-8C37-90E4FA685A4F}" destId="{71AB894E-DEED-4F62-B04D-4603ED8F984F}" srcOrd="3" destOrd="0" presId="urn:microsoft.com/office/officeart/2005/8/layout/vList2"/>
    <dgm:cxn modelId="{2CFEB6B9-3A38-480B-A0B1-E8D1E4F11136}" type="presParOf" srcId="{FB159153-12F3-4A4B-8C37-90E4FA685A4F}" destId="{5F758C5F-51B5-4B0E-833B-4EECEA33EB59}"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dgm:t>
        <a:bodyPr/>
        <a:lstStyle/>
        <a:p>
          <a:r>
            <a:rPr lang="zh-CN" sz="2400" b="1" dirty="0" smtClean="0"/>
            <a:t>一、</a:t>
          </a:r>
          <a:r>
            <a:rPr lang="zh-CN" altLang="en-US" sz="2400" b="1" dirty="0" smtClean="0"/>
            <a:t>项目数据信息确认</a:t>
          </a:r>
          <a:endParaRPr lang="zh-CN" altLang="en-US" sz="2400" b="1" dirty="0"/>
        </a:p>
      </dgm:t>
    </dgm:pt>
    <dgm:pt modelId="{661376AB-3C41-4757-9FB8-E26CDDD06EB4}" type="parTrans" cxnId="{9F67C2E4-02D7-4DAB-9AB8-20592D796201}">
      <dgm:prSet/>
      <dgm:spPr/>
      <dgm:t>
        <a:bodyPr/>
        <a:lstStyle/>
        <a:p>
          <a:endParaRPr lang="zh-CN" altLang="en-US" sz="2400" b="1">
            <a:solidFill>
              <a:schemeClr val="tx1"/>
            </a:solidFill>
          </a:endParaRPr>
        </a:p>
      </dgm:t>
    </dgm:pt>
    <dgm:pt modelId="{4A93AF01-0CF1-4AD6-9CF1-B992ED4D7EC0}" type="sibTrans" cxnId="{9F67C2E4-02D7-4DAB-9AB8-20592D796201}">
      <dgm:prSet/>
      <dgm:spPr/>
      <dgm:t>
        <a:bodyPr/>
        <a:lstStyle/>
        <a:p>
          <a:endParaRPr lang="zh-CN" altLang="en-US" sz="2400" b="1">
            <a:solidFill>
              <a:schemeClr val="tx1"/>
            </a:solidFill>
          </a:endParaRPr>
        </a:p>
      </dgm:t>
    </dgm:pt>
    <dgm:pt modelId="{90B583DB-12BF-4024-813E-8AA876A38496}">
      <dgm:prSet phldrT="[文本]" custT="1"/>
      <dgm:spPr>
        <a:solidFill>
          <a:schemeClr val="accent1">
            <a:lumMod val="60000"/>
            <a:lumOff val="40000"/>
          </a:schemeClr>
        </a:solidFill>
        <a:ln>
          <a:solidFill>
            <a:schemeClr val="accent1"/>
          </a:solidFill>
        </a:ln>
      </dgm:spPr>
      <dgm:t>
        <a:bodyPr/>
        <a:lstStyle/>
        <a:p>
          <a:r>
            <a:rPr lang="zh-CN" altLang="en-US" sz="2400" b="1" dirty="0" smtClean="0"/>
            <a:t>二、项目数据报价 </a:t>
          </a:r>
          <a:endParaRPr lang="zh-CN" altLang="en-US" sz="2400" b="1" dirty="0"/>
        </a:p>
      </dgm:t>
    </dgm:pt>
    <dgm:pt modelId="{EC65DD95-7F63-49E8-A7F9-4BDAB3295890}" type="parTrans" cxnId="{A2C2FC79-524F-4054-AE45-71949390F93F}">
      <dgm:prSet/>
      <dgm:spPr/>
      <dgm:t>
        <a:bodyPr/>
        <a:lstStyle/>
        <a:p>
          <a:endParaRPr lang="zh-CN" altLang="en-US" sz="2400" b="1">
            <a:solidFill>
              <a:schemeClr val="tx1"/>
            </a:solidFill>
          </a:endParaRPr>
        </a:p>
      </dgm:t>
    </dgm:pt>
    <dgm:pt modelId="{4D75248C-C04C-41FA-B02A-341059B04EF2}" type="sibTrans" cxnId="{A2C2FC79-524F-4054-AE45-71949390F93F}">
      <dgm:prSet/>
      <dgm:spPr/>
      <dgm:t>
        <a:bodyPr/>
        <a:lstStyle/>
        <a:p>
          <a:endParaRPr lang="zh-CN" altLang="en-US" sz="2400" b="1">
            <a:solidFill>
              <a:schemeClr val="tx1"/>
            </a:solidFill>
          </a:endParaRPr>
        </a:p>
      </dgm:t>
    </dgm:pt>
    <dgm:pt modelId="{58E5B125-7FD6-4374-87CD-B88AEA3C67EF}">
      <dgm:prSet phldrT="[文本]" custT="1"/>
      <dgm:spPr/>
      <dgm:t>
        <a:bodyPr/>
        <a:lstStyle/>
        <a:p>
          <a:r>
            <a:rPr lang="zh-CN" altLang="en-US" sz="2400" b="1" dirty="0" smtClean="0"/>
            <a:t>三、项目数据开标解密</a:t>
          </a:r>
          <a:endParaRPr lang="zh-CN" altLang="en-US" sz="2400" b="1" dirty="0"/>
        </a:p>
      </dgm:t>
    </dgm:pt>
    <dgm:pt modelId="{420A7B6B-37A9-4F06-B7DC-F4B3EFBDEFAB}" type="parTrans" cxnId="{1BD58BFC-2409-4681-A410-D7CE27960F01}">
      <dgm:prSet/>
      <dgm:spPr/>
      <dgm:t>
        <a:bodyPr/>
        <a:lstStyle/>
        <a:p>
          <a:endParaRPr lang="zh-CN" altLang="en-US" sz="2400" b="1">
            <a:solidFill>
              <a:schemeClr val="tx1"/>
            </a:solidFill>
          </a:endParaRPr>
        </a:p>
      </dgm:t>
    </dgm:pt>
    <dgm:pt modelId="{8D9C1FBE-D9F3-415F-B993-74370EC8BD5B}" type="sibTrans" cxnId="{1BD58BFC-2409-4681-A410-D7CE27960F01}">
      <dgm:prSet/>
      <dgm:spPr/>
      <dgm:t>
        <a:bodyPr/>
        <a:lstStyle/>
        <a:p>
          <a:endParaRPr lang="zh-CN" altLang="en-US" sz="2400"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3">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3">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5F758C5F-51B5-4B0E-833B-4EECEA33EB59}" type="pres">
      <dgm:prSet presAssocID="{58E5B125-7FD6-4374-87CD-B88AEA3C67EF}" presName="parentText" presStyleLbl="node1" presStyleIdx="2" presStyleCnt="3">
        <dgm:presLayoutVars>
          <dgm:chMax val="0"/>
          <dgm:bulletEnabled val="1"/>
        </dgm:presLayoutVars>
      </dgm:prSet>
      <dgm:spPr/>
      <dgm:t>
        <a:bodyPr/>
        <a:lstStyle/>
        <a:p>
          <a:endParaRPr lang="zh-CN" altLang="en-US"/>
        </a:p>
      </dgm:t>
    </dgm:pt>
  </dgm:ptLst>
  <dgm:cxnLst>
    <dgm:cxn modelId="{5208751F-B2B7-4FAC-A8E0-20D130FF175A}" type="presOf" srcId="{4B96BB56-4BF2-4ADA-89EF-8626038B9489}" destId="{FB159153-12F3-4A4B-8C37-90E4FA685A4F}" srcOrd="0" destOrd="0" presId="urn:microsoft.com/office/officeart/2005/8/layout/vList2"/>
    <dgm:cxn modelId="{56A15B22-9AAD-4482-84AD-B295A87A2FC8}" type="presOf" srcId="{58E5B125-7FD6-4374-87CD-B88AEA3C67EF}" destId="{5F758C5F-51B5-4B0E-833B-4EECEA33EB59}" srcOrd="0" destOrd="0" presId="urn:microsoft.com/office/officeart/2005/8/layout/vList2"/>
    <dgm:cxn modelId="{A2C2FC79-524F-4054-AE45-71949390F93F}" srcId="{4B96BB56-4BF2-4ADA-89EF-8626038B9489}" destId="{90B583DB-12BF-4024-813E-8AA876A38496}" srcOrd="1" destOrd="0" parTransId="{EC65DD95-7F63-49E8-A7F9-4BDAB3295890}" sibTransId="{4D75248C-C04C-41FA-B02A-341059B04EF2}"/>
    <dgm:cxn modelId="{35C49245-D104-4E02-AD72-0EE1C6B2A2E8}" type="presOf" srcId="{90B583DB-12BF-4024-813E-8AA876A38496}" destId="{0D1CE6CB-377B-4182-A4E0-A67440A49D6F}" srcOrd="0" destOrd="0" presId="urn:microsoft.com/office/officeart/2005/8/layout/vList2"/>
    <dgm:cxn modelId="{FA303183-EC5B-4AED-950A-417C31F62D50}" type="presOf" srcId="{2516CFFF-A5CC-4A44-B89F-34EBC3A6DC52}" destId="{8ACD90F0-D33D-4068-99DE-5F01F260F395}" srcOrd="0" destOrd="0" presId="urn:microsoft.com/office/officeart/2005/8/layout/vList2"/>
    <dgm:cxn modelId="{9F67C2E4-02D7-4DAB-9AB8-20592D796201}" srcId="{4B96BB56-4BF2-4ADA-89EF-8626038B9489}" destId="{2516CFFF-A5CC-4A44-B89F-34EBC3A6DC52}" srcOrd="0" destOrd="0" parTransId="{661376AB-3C41-4757-9FB8-E26CDDD06EB4}" sibTransId="{4A93AF01-0CF1-4AD6-9CF1-B992ED4D7EC0}"/>
    <dgm:cxn modelId="{1BD58BFC-2409-4681-A410-D7CE27960F01}" srcId="{4B96BB56-4BF2-4ADA-89EF-8626038B9489}" destId="{58E5B125-7FD6-4374-87CD-B88AEA3C67EF}" srcOrd="2" destOrd="0" parTransId="{420A7B6B-37A9-4F06-B7DC-F4B3EFBDEFAB}" sibTransId="{8D9C1FBE-D9F3-415F-B993-74370EC8BD5B}"/>
    <dgm:cxn modelId="{26A5D515-4598-4573-A6A9-B9989BD1A451}" type="presParOf" srcId="{FB159153-12F3-4A4B-8C37-90E4FA685A4F}" destId="{8ACD90F0-D33D-4068-99DE-5F01F260F395}" srcOrd="0" destOrd="0" presId="urn:microsoft.com/office/officeart/2005/8/layout/vList2"/>
    <dgm:cxn modelId="{3101037F-5E12-4D2D-B825-5DE638537388}" type="presParOf" srcId="{FB159153-12F3-4A4B-8C37-90E4FA685A4F}" destId="{5EE17734-C7BA-4F1E-B52B-B0FD62B4C1B3}" srcOrd="1" destOrd="0" presId="urn:microsoft.com/office/officeart/2005/8/layout/vList2"/>
    <dgm:cxn modelId="{B896D0F3-B469-4CD5-A21F-C262808C0DEA}" type="presParOf" srcId="{FB159153-12F3-4A4B-8C37-90E4FA685A4F}" destId="{0D1CE6CB-377B-4182-A4E0-A67440A49D6F}" srcOrd="2" destOrd="0" presId="urn:microsoft.com/office/officeart/2005/8/layout/vList2"/>
    <dgm:cxn modelId="{EC93B247-63F9-441E-9AC8-4BF8AE5C098E}" type="presParOf" srcId="{FB159153-12F3-4A4B-8C37-90E4FA685A4F}" destId="{71AB894E-DEED-4F62-B04D-4603ED8F984F}" srcOrd="3" destOrd="0" presId="urn:microsoft.com/office/officeart/2005/8/layout/vList2"/>
    <dgm:cxn modelId="{9971B5AD-F130-4CEC-B472-0A2196A19222}" type="presParOf" srcId="{FB159153-12F3-4A4B-8C37-90E4FA685A4F}" destId="{5F758C5F-51B5-4B0E-833B-4EECEA33EB59}"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dgm:t>
        <a:bodyPr/>
        <a:lstStyle/>
        <a:p>
          <a:r>
            <a:rPr lang="zh-CN" sz="2400" b="1" dirty="0" smtClean="0"/>
            <a:t>一、</a:t>
          </a:r>
          <a:r>
            <a:rPr lang="zh-CN" altLang="en-US" sz="2400" b="1" dirty="0" smtClean="0"/>
            <a:t>项目数据信息确认</a:t>
          </a:r>
          <a:endParaRPr lang="zh-CN" altLang="en-US" sz="2400" b="1" dirty="0"/>
        </a:p>
      </dgm:t>
    </dgm:pt>
    <dgm:pt modelId="{661376AB-3C41-4757-9FB8-E26CDDD06EB4}" type="parTrans" cxnId="{9F67C2E4-02D7-4DAB-9AB8-20592D796201}">
      <dgm:prSet/>
      <dgm:spPr/>
      <dgm:t>
        <a:bodyPr/>
        <a:lstStyle/>
        <a:p>
          <a:endParaRPr lang="zh-CN" altLang="en-US" sz="2400" b="1">
            <a:solidFill>
              <a:schemeClr val="tx1"/>
            </a:solidFill>
          </a:endParaRPr>
        </a:p>
      </dgm:t>
    </dgm:pt>
    <dgm:pt modelId="{4A93AF01-0CF1-4AD6-9CF1-B992ED4D7EC0}" type="sibTrans" cxnId="{9F67C2E4-02D7-4DAB-9AB8-20592D796201}">
      <dgm:prSet/>
      <dgm:spPr/>
      <dgm:t>
        <a:bodyPr/>
        <a:lstStyle/>
        <a:p>
          <a:endParaRPr lang="zh-CN" altLang="en-US" sz="2400" b="1">
            <a:solidFill>
              <a:schemeClr val="tx1"/>
            </a:solidFill>
          </a:endParaRPr>
        </a:p>
      </dgm:t>
    </dgm:pt>
    <dgm:pt modelId="{90B583DB-12BF-4024-813E-8AA876A38496}">
      <dgm:prSet phldrT="[文本]" custT="1"/>
      <dgm:spPr/>
      <dgm:t>
        <a:bodyPr/>
        <a:lstStyle/>
        <a:p>
          <a:r>
            <a:rPr lang="zh-CN" altLang="en-US" sz="2400" b="1" dirty="0" smtClean="0"/>
            <a:t>二、项目数据报价 </a:t>
          </a:r>
          <a:endParaRPr lang="zh-CN" altLang="en-US" sz="2400" b="1" dirty="0"/>
        </a:p>
      </dgm:t>
    </dgm:pt>
    <dgm:pt modelId="{EC65DD95-7F63-49E8-A7F9-4BDAB3295890}" type="parTrans" cxnId="{A2C2FC79-524F-4054-AE45-71949390F93F}">
      <dgm:prSet/>
      <dgm:spPr/>
      <dgm:t>
        <a:bodyPr/>
        <a:lstStyle/>
        <a:p>
          <a:endParaRPr lang="zh-CN" altLang="en-US" sz="2400" b="1">
            <a:solidFill>
              <a:schemeClr val="tx1"/>
            </a:solidFill>
          </a:endParaRPr>
        </a:p>
      </dgm:t>
    </dgm:pt>
    <dgm:pt modelId="{4D75248C-C04C-41FA-B02A-341059B04EF2}" type="sibTrans" cxnId="{A2C2FC79-524F-4054-AE45-71949390F93F}">
      <dgm:prSet/>
      <dgm:spPr/>
      <dgm:t>
        <a:bodyPr/>
        <a:lstStyle/>
        <a:p>
          <a:endParaRPr lang="zh-CN" altLang="en-US" sz="2400" b="1">
            <a:solidFill>
              <a:schemeClr val="tx1"/>
            </a:solidFill>
          </a:endParaRPr>
        </a:p>
      </dgm:t>
    </dgm:pt>
    <dgm:pt modelId="{58E5B125-7FD6-4374-87CD-B88AEA3C67EF}">
      <dgm:prSet phldrT="[文本]" custT="1"/>
      <dgm:spPr>
        <a:solidFill>
          <a:schemeClr val="accent1">
            <a:lumMod val="60000"/>
            <a:lumOff val="40000"/>
          </a:schemeClr>
        </a:solidFill>
        <a:ln>
          <a:solidFill>
            <a:schemeClr val="accent1"/>
          </a:solidFill>
        </a:ln>
      </dgm:spPr>
      <dgm:t>
        <a:bodyPr/>
        <a:lstStyle/>
        <a:p>
          <a:r>
            <a:rPr lang="zh-CN" altLang="en-US" sz="2400" b="1" dirty="0" smtClean="0"/>
            <a:t>三、项目数据开标解密</a:t>
          </a:r>
          <a:endParaRPr lang="zh-CN" altLang="en-US" sz="2400" b="1" dirty="0"/>
        </a:p>
      </dgm:t>
    </dgm:pt>
    <dgm:pt modelId="{420A7B6B-37A9-4F06-B7DC-F4B3EFBDEFAB}" type="parTrans" cxnId="{1BD58BFC-2409-4681-A410-D7CE27960F01}">
      <dgm:prSet/>
      <dgm:spPr/>
      <dgm:t>
        <a:bodyPr/>
        <a:lstStyle/>
        <a:p>
          <a:endParaRPr lang="zh-CN" altLang="en-US" sz="2400" b="1">
            <a:solidFill>
              <a:schemeClr val="tx1"/>
            </a:solidFill>
          </a:endParaRPr>
        </a:p>
      </dgm:t>
    </dgm:pt>
    <dgm:pt modelId="{8D9C1FBE-D9F3-415F-B993-74370EC8BD5B}" type="sibTrans" cxnId="{1BD58BFC-2409-4681-A410-D7CE27960F01}">
      <dgm:prSet/>
      <dgm:spPr/>
      <dgm:t>
        <a:bodyPr/>
        <a:lstStyle/>
        <a:p>
          <a:endParaRPr lang="zh-CN" altLang="en-US" sz="2400"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3">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3">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5F758C5F-51B5-4B0E-833B-4EECEA33EB59}" type="pres">
      <dgm:prSet presAssocID="{58E5B125-7FD6-4374-87CD-B88AEA3C67EF}" presName="parentText" presStyleLbl="node1" presStyleIdx="2" presStyleCnt="3">
        <dgm:presLayoutVars>
          <dgm:chMax val="0"/>
          <dgm:bulletEnabled val="1"/>
        </dgm:presLayoutVars>
      </dgm:prSet>
      <dgm:spPr/>
      <dgm:t>
        <a:bodyPr/>
        <a:lstStyle/>
        <a:p>
          <a:endParaRPr lang="zh-CN" altLang="en-US"/>
        </a:p>
      </dgm:t>
    </dgm:pt>
  </dgm:ptLst>
  <dgm:cxnLst>
    <dgm:cxn modelId="{7BC58F5F-174E-46B3-8691-3E21C3D07987}" type="presOf" srcId="{2516CFFF-A5CC-4A44-B89F-34EBC3A6DC52}" destId="{8ACD90F0-D33D-4068-99DE-5F01F260F395}" srcOrd="0" destOrd="0" presId="urn:microsoft.com/office/officeart/2005/8/layout/vList2"/>
    <dgm:cxn modelId="{84B1CA2D-EE23-4A13-8C30-D02F45C209A3}" type="presOf" srcId="{90B583DB-12BF-4024-813E-8AA876A38496}" destId="{0D1CE6CB-377B-4182-A4E0-A67440A49D6F}" srcOrd="0" destOrd="0" presId="urn:microsoft.com/office/officeart/2005/8/layout/vList2"/>
    <dgm:cxn modelId="{A2C2FC79-524F-4054-AE45-71949390F93F}" srcId="{4B96BB56-4BF2-4ADA-89EF-8626038B9489}" destId="{90B583DB-12BF-4024-813E-8AA876A38496}" srcOrd="1" destOrd="0" parTransId="{EC65DD95-7F63-49E8-A7F9-4BDAB3295890}" sibTransId="{4D75248C-C04C-41FA-B02A-341059B04EF2}"/>
    <dgm:cxn modelId="{5F90F14B-AEE9-4362-9555-0D94AD63FDCB}" type="presOf" srcId="{4B96BB56-4BF2-4ADA-89EF-8626038B9489}" destId="{FB159153-12F3-4A4B-8C37-90E4FA685A4F}" srcOrd="0" destOrd="0" presId="urn:microsoft.com/office/officeart/2005/8/layout/vList2"/>
    <dgm:cxn modelId="{194287AE-FD42-4605-8DAB-D0E58696E364}" type="presOf" srcId="{58E5B125-7FD6-4374-87CD-B88AEA3C67EF}" destId="{5F758C5F-51B5-4B0E-833B-4EECEA33EB59}" srcOrd="0" destOrd="0" presId="urn:microsoft.com/office/officeart/2005/8/layout/vList2"/>
    <dgm:cxn modelId="{9F67C2E4-02D7-4DAB-9AB8-20592D796201}" srcId="{4B96BB56-4BF2-4ADA-89EF-8626038B9489}" destId="{2516CFFF-A5CC-4A44-B89F-34EBC3A6DC52}" srcOrd="0" destOrd="0" parTransId="{661376AB-3C41-4757-9FB8-E26CDDD06EB4}" sibTransId="{4A93AF01-0CF1-4AD6-9CF1-B992ED4D7EC0}"/>
    <dgm:cxn modelId="{1BD58BFC-2409-4681-A410-D7CE27960F01}" srcId="{4B96BB56-4BF2-4ADA-89EF-8626038B9489}" destId="{58E5B125-7FD6-4374-87CD-B88AEA3C67EF}" srcOrd="2" destOrd="0" parTransId="{420A7B6B-37A9-4F06-B7DC-F4B3EFBDEFAB}" sibTransId="{8D9C1FBE-D9F3-415F-B993-74370EC8BD5B}"/>
    <dgm:cxn modelId="{F1342C98-C374-41B9-94D8-3BB97A427643}" type="presParOf" srcId="{FB159153-12F3-4A4B-8C37-90E4FA685A4F}" destId="{8ACD90F0-D33D-4068-99DE-5F01F260F395}" srcOrd="0" destOrd="0" presId="urn:microsoft.com/office/officeart/2005/8/layout/vList2"/>
    <dgm:cxn modelId="{EE136E22-AF10-481B-A73A-EC551B1C3AAF}" type="presParOf" srcId="{FB159153-12F3-4A4B-8C37-90E4FA685A4F}" destId="{5EE17734-C7BA-4F1E-B52B-B0FD62B4C1B3}" srcOrd="1" destOrd="0" presId="urn:microsoft.com/office/officeart/2005/8/layout/vList2"/>
    <dgm:cxn modelId="{4FB8F89C-2887-4FFE-90E4-4E878641E2EB}" type="presParOf" srcId="{FB159153-12F3-4A4B-8C37-90E4FA685A4F}" destId="{0D1CE6CB-377B-4182-A4E0-A67440A49D6F}" srcOrd="2" destOrd="0" presId="urn:microsoft.com/office/officeart/2005/8/layout/vList2"/>
    <dgm:cxn modelId="{521BDB93-1F0E-4FC8-A54C-3113AC137E55}" type="presParOf" srcId="{FB159153-12F3-4A4B-8C37-90E4FA685A4F}" destId="{71AB894E-DEED-4F62-B04D-4603ED8F984F}" srcOrd="3" destOrd="0" presId="urn:microsoft.com/office/officeart/2005/8/layout/vList2"/>
    <dgm:cxn modelId="{DED29675-7553-453F-AF3D-2909879D609A}" type="presParOf" srcId="{FB159153-12F3-4A4B-8C37-90E4FA685A4F}" destId="{5F758C5F-51B5-4B0E-833B-4EECEA33EB59}"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14118"/>
          <a:ext cx="7358114" cy="898560"/>
        </a:xfrm>
        <a:prstGeom prst="roundRect">
          <a:avLst/>
        </a:prstGeom>
        <a:solidFill>
          <a:schemeClr val="accent1">
            <a:lumMod val="60000"/>
            <a:lumOff val="40000"/>
          </a:schemeClr>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一、</a:t>
          </a:r>
          <a:r>
            <a:rPr lang="zh-CN" altLang="en-US" sz="2400" b="1" kern="1200" dirty="0" smtClean="0"/>
            <a:t>项目数据信息确认</a:t>
          </a:r>
          <a:endParaRPr lang="zh-CN" altLang="en-US" sz="2400" b="1" kern="1200" dirty="0"/>
        </a:p>
      </dsp:txBody>
      <dsp:txXfrm>
        <a:off x="43864" y="57982"/>
        <a:ext cx="7270386" cy="810832"/>
      </dsp:txXfrm>
    </dsp:sp>
    <dsp:sp modelId="{0D1CE6CB-377B-4182-A4E0-A67440A49D6F}">
      <dsp:nvSpPr>
        <dsp:cNvPr id="0" name=""/>
        <dsp:cNvSpPr/>
      </dsp:nvSpPr>
      <dsp:spPr>
        <a:xfrm>
          <a:off x="0" y="1050918"/>
          <a:ext cx="7358114" cy="8985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二、项目数据报价 </a:t>
          </a:r>
          <a:endParaRPr lang="zh-CN" altLang="en-US" sz="2400" b="1" kern="1200" dirty="0"/>
        </a:p>
      </dsp:txBody>
      <dsp:txXfrm>
        <a:off x="43864" y="1094782"/>
        <a:ext cx="7270386" cy="810832"/>
      </dsp:txXfrm>
    </dsp:sp>
    <dsp:sp modelId="{5F758C5F-51B5-4B0E-833B-4EECEA33EB59}">
      <dsp:nvSpPr>
        <dsp:cNvPr id="0" name=""/>
        <dsp:cNvSpPr/>
      </dsp:nvSpPr>
      <dsp:spPr>
        <a:xfrm>
          <a:off x="0" y="2087718"/>
          <a:ext cx="7358114" cy="8985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三、项目数据开标解密</a:t>
          </a:r>
          <a:endParaRPr lang="zh-CN" altLang="en-US" sz="2400" b="1" kern="1200" dirty="0"/>
        </a:p>
      </dsp:txBody>
      <dsp:txXfrm>
        <a:off x="43864" y="2131582"/>
        <a:ext cx="7270386" cy="810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13319"/>
          <a:ext cx="7358114" cy="8985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一、</a:t>
          </a:r>
          <a:r>
            <a:rPr lang="zh-CN" altLang="en-US" sz="2400" b="1" kern="1200" dirty="0" smtClean="0"/>
            <a:t>项目数据信息确认</a:t>
          </a:r>
          <a:endParaRPr lang="zh-CN" altLang="en-US" sz="2400" b="1" kern="1200" dirty="0"/>
        </a:p>
      </dsp:txBody>
      <dsp:txXfrm>
        <a:off x="43864" y="57183"/>
        <a:ext cx="7270386" cy="810832"/>
      </dsp:txXfrm>
    </dsp:sp>
    <dsp:sp modelId="{0D1CE6CB-377B-4182-A4E0-A67440A49D6F}">
      <dsp:nvSpPr>
        <dsp:cNvPr id="0" name=""/>
        <dsp:cNvSpPr/>
      </dsp:nvSpPr>
      <dsp:spPr>
        <a:xfrm>
          <a:off x="0" y="1050120"/>
          <a:ext cx="7358114" cy="898560"/>
        </a:xfrm>
        <a:prstGeom prst="roundRect">
          <a:avLst/>
        </a:prstGeom>
        <a:solidFill>
          <a:schemeClr val="accent1">
            <a:lumMod val="60000"/>
            <a:lumOff val="40000"/>
          </a:schemeClr>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二、项目数据报价 </a:t>
          </a:r>
          <a:endParaRPr lang="zh-CN" altLang="en-US" sz="2400" b="1" kern="1200" dirty="0"/>
        </a:p>
      </dsp:txBody>
      <dsp:txXfrm>
        <a:off x="43864" y="1093984"/>
        <a:ext cx="7270386" cy="810832"/>
      </dsp:txXfrm>
    </dsp:sp>
    <dsp:sp modelId="{5F758C5F-51B5-4B0E-833B-4EECEA33EB59}">
      <dsp:nvSpPr>
        <dsp:cNvPr id="0" name=""/>
        <dsp:cNvSpPr/>
      </dsp:nvSpPr>
      <dsp:spPr>
        <a:xfrm>
          <a:off x="0" y="2086920"/>
          <a:ext cx="7358114" cy="8985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三、项目数据开标解密</a:t>
          </a:r>
          <a:endParaRPr lang="zh-CN" altLang="en-US" sz="2400" b="1" kern="1200" dirty="0"/>
        </a:p>
      </dsp:txBody>
      <dsp:txXfrm>
        <a:off x="43864" y="2130784"/>
        <a:ext cx="7270386" cy="810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14118"/>
          <a:ext cx="7358114" cy="8985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一、</a:t>
          </a:r>
          <a:r>
            <a:rPr lang="zh-CN" altLang="en-US" sz="2400" b="1" kern="1200" dirty="0" smtClean="0"/>
            <a:t>项目数据信息确认</a:t>
          </a:r>
          <a:endParaRPr lang="zh-CN" altLang="en-US" sz="2400" b="1" kern="1200" dirty="0"/>
        </a:p>
      </dsp:txBody>
      <dsp:txXfrm>
        <a:off x="43864" y="57982"/>
        <a:ext cx="7270386" cy="810832"/>
      </dsp:txXfrm>
    </dsp:sp>
    <dsp:sp modelId="{0D1CE6CB-377B-4182-A4E0-A67440A49D6F}">
      <dsp:nvSpPr>
        <dsp:cNvPr id="0" name=""/>
        <dsp:cNvSpPr/>
      </dsp:nvSpPr>
      <dsp:spPr>
        <a:xfrm>
          <a:off x="0" y="1050918"/>
          <a:ext cx="7358114" cy="8985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二、项目数据报价 </a:t>
          </a:r>
          <a:endParaRPr lang="zh-CN" altLang="en-US" sz="2400" b="1" kern="1200" dirty="0"/>
        </a:p>
      </dsp:txBody>
      <dsp:txXfrm>
        <a:off x="43864" y="1094782"/>
        <a:ext cx="7270386" cy="810832"/>
      </dsp:txXfrm>
    </dsp:sp>
    <dsp:sp modelId="{5F758C5F-51B5-4B0E-833B-4EECEA33EB59}">
      <dsp:nvSpPr>
        <dsp:cNvPr id="0" name=""/>
        <dsp:cNvSpPr/>
      </dsp:nvSpPr>
      <dsp:spPr>
        <a:xfrm>
          <a:off x="0" y="2087718"/>
          <a:ext cx="7358114" cy="898560"/>
        </a:xfrm>
        <a:prstGeom prst="roundRect">
          <a:avLst/>
        </a:prstGeom>
        <a:solidFill>
          <a:schemeClr val="accent1">
            <a:lumMod val="60000"/>
            <a:lumOff val="40000"/>
          </a:schemeClr>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三、项目数据开标解密</a:t>
          </a:r>
          <a:endParaRPr lang="zh-CN" altLang="en-US" sz="2400" b="1" kern="1200" dirty="0"/>
        </a:p>
      </dsp:txBody>
      <dsp:txXfrm>
        <a:off x="43864" y="2131582"/>
        <a:ext cx="7270386"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108" name="Rectangle 12"/>
          <p:cNvSpPr>
            <a:spLocks noGrp="1" noChangeArrowheads="1"/>
          </p:cNvSpPr>
          <p:nvPr>
            <p:ph type="ctrTitle"/>
          </p:nvPr>
        </p:nvSpPr>
        <p:spPr>
          <a:xfrm>
            <a:off x="990600" y="1828800"/>
            <a:ext cx="7772400" cy="1143000"/>
          </a:xfrm>
        </p:spPr>
        <p:txBody>
          <a:bodyPr anchor="ctr"/>
          <a:lstStyle>
            <a:lvl1pPr>
              <a:defRPr b="1"/>
            </a:lvl1pPr>
          </a:lstStyle>
          <a:p>
            <a:r>
              <a:rPr lang="zh-CN" altLang="en-US" smtClean="0"/>
              <a:t>单击此处编辑母版标题样式</a:t>
            </a:r>
            <a:endParaRPr lang="zh-CN" altLang="en-US" dirty="0"/>
          </a:p>
        </p:txBody>
      </p:sp>
      <p:sp>
        <p:nvSpPr>
          <p:cNvPr id="4109" name="Rectangle 13"/>
          <p:cNvSpPr>
            <a:spLocks noGrp="1" noChangeArrowheads="1"/>
          </p:cNvSpPr>
          <p:nvPr>
            <p:ph type="subTitle" idx="1"/>
          </p:nvPr>
        </p:nvSpPr>
        <p:spPr>
          <a:xfrm>
            <a:off x="1371600" y="3886200"/>
            <a:ext cx="6400800" cy="1752600"/>
          </a:xfrm>
        </p:spPr>
        <p:txBody>
          <a:bodyPr anchor="ctr"/>
          <a:lstStyle>
            <a:lvl1pPr marL="0" indent="0" algn="ctr">
              <a:buFont typeface="Wingdings" pitchFamily="2" charset="2"/>
              <a:buNone/>
              <a:defRPr sz="3600" b="1"/>
            </a:lvl1pPr>
          </a:lstStyle>
          <a:p>
            <a:r>
              <a:rPr lang="zh-CN" altLang="en-US" smtClean="0"/>
              <a:t>单击此处编辑母版副标题样式</a:t>
            </a:r>
            <a:endParaRPr lang="zh-CN" altLang="en-US" dirty="0"/>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fld id="{530820CF-B880-4189-942D-D702A7CBA730}" type="datetimeFigureOut">
              <a:rPr lang="zh-CN" altLang="en-US" smtClean="0"/>
              <a:pPr/>
              <a:t>2018/1/11</a:t>
            </a:fld>
            <a:endParaRPr lang="zh-CN"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zh-CN"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57290" y="617538"/>
            <a:ext cx="7358114" cy="1143000"/>
          </a:xfrm>
        </p:spPr>
        <p:txBody>
          <a:bodyPr anchor="ctr"/>
          <a:lstStyle>
            <a:lvl1pPr>
              <a:defRPr sz="3600" b="1">
                <a:latin typeface="楷体_GB2312" pitchFamily="49" charset="-122"/>
                <a:ea typeface="楷体_GB2312" pitchFamily="49"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28596" y="2017713"/>
            <a:ext cx="8286808" cy="4114800"/>
          </a:xfrm>
        </p:spPr>
        <p:txBody>
          <a:bodyPr/>
          <a:lstStyle>
            <a:lvl1pPr marL="0" indent="457200">
              <a:lnSpc>
                <a:spcPct val="150000"/>
              </a:lnSpc>
              <a:spcBef>
                <a:spcPts val="0"/>
              </a:spcBef>
              <a:buFontTx/>
              <a:buNone/>
              <a:defRPr sz="2400">
                <a:latin typeface="+mn-ea"/>
                <a:ea typeface="+mn-ea"/>
              </a:defRPr>
            </a:lvl1pPr>
            <a:lvl2pPr marL="0" indent="457200">
              <a:lnSpc>
                <a:spcPct val="150000"/>
              </a:lnSpc>
              <a:spcBef>
                <a:spcPts val="0"/>
              </a:spcBef>
              <a:buFontTx/>
              <a:buNone/>
              <a:defRPr sz="2400">
                <a:latin typeface="+mn-ea"/>
                <a:ea typeface="+mn-ea"/>
              </a:defRPr>
            </a:lvl2pPr>
            <a:lvl3pPr marL="0" indent="457200">
              <a:lnSpc>
                <a:spcPct val="150000"/>
              </a:lnSpc>
              <a:spcBef>
                <a:spcPts val="0"/>
              </a:spcBef>
              <a:buFontTx/>
              <a:buNone/>
              <a:defRPr sz="2400">
                <a:latin typeface="+mn-ea"/>
                <a:ea typeface="+mn-ea"/>
              </a:defRPr>
            </a:lvl3pPr>
            <a:lvl4pPr marL="0" indent="457200">
              <a:lnSpc>
                <a:spcPct val="150000"/>
              </a:lnSpc>
              <a:spcBef>
                <a:spcPts val="0"/>
              </a:spcBef>
              <a:buFontTx/>
              <a:buNone/>
              <a:defRPr sz="2400">
                <a:latin typeface="+mn-ea"/>
                <a:ea typeface="+mn-ea"/>
              </a:defRPr>
            </a:lvl4pPr>
            <a:lvl5pPr marL="0" indent="457200">
              <a:lnSpc>
                <a:spcPct val="150000"/>
              </a:lnSpc>
              <a:spcBef>
                <a:spcPts val="0"/>
              </a:spcBef>
              <a:buFontTx/>
              <a:buNone/>
              <a:defRPr sz="2400">
                <a:latin typeface="+mn-ea"/>
                <a:ea typeface="+mn-ea"/>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8" name="Rectangle 12"/>
          <p:cNvSpPr>
            <a:spLocks noGrp="1" noChangeArrowheads="1"/>
          </p:cNvSpPr>
          <p:nvPr>
            <p:ph type="ftr" sz="quarter" idx="11"/>
          </p:nvPr>
        </p:nvSpPr>
        <p:spPr>
          <a:ln/>
        </p:spPr>
        <p:txBody>
          <a:bodyPr/>
          <a:lstStyle>
            <a:lvl1pPr>
              <a:defRPr/>
            </a:lvl1pPr>
          </a:lstStyle>
          <a:p>
            <a:endParaRPr lang="zh-CN" altLang="en-US"/>
          </a:p>
        </p:txBody>
      </p:sp>
      <p:sp>
        <p:nvSpPr>
          <p:cNvPr id="9"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4" name="Rectangle 12"/>
          <p:cNvSpPr>
            <a:spLocks noGrp="1" noChangeArrowheads="1"/>
          </p:cNvSpPr>
          <p:nvPr>
            <p:ph type="ftr" sz="quarter" idx="11"/>
          </p:nvPr>
        </p:nvSpPr>
        <p:spPr>
          <a:ln/>
        </p:spPr>
        <p:txBody>
          <a:bodyPr/>
          <a:lstStyle>
            <a:lvl1pPr>
              <a:defRPr/>
            </a:lvl1pPr>
          </a:lstStyle>
          <a:p>
            <a:endParaRPr lang="zh-CN" altLang="en-US"/>
          </a:p>
        </p:txBody>
      </p:sp>
      <p:sp>
        <p:nvSpPr>
          <p:cNvPr id="5"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3" name="Rectangle 12"/>
          <p:cNvSpPr>
            <a:spLocks noGrp="1" noChangeArrowheads="1"/>
          </p:cNvSpPr>
          <p:nvPr>
            <p:ph type="ftr" sz="quarter" idx="11"/>
          </p:nvPr>
        </p:nvSpPr>
        <p:spPr>
          <a:ln/>
        </p:spPr>
        <p:txBody>
          <a:bodyPr/>
          <a:lstStyle>
            <a:lvl1pPr>
              <a:defRPr/>
            </a:lvl1pPr>
          </a:lstStyle>
          <a:p>
            <a:endParaRPr lang="zh-CN" altLang="en-US"/>
          </a:p>
        </p:txBody>
      </p:sp>
      <p:sp>
        <p:nvSpPr>
          <p:cNvPr id="4"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2018/1/11</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400">
                <a:latin typeface="+mn-lt"/>
                <a:ea typeface="+mn-ea"/>
              </a:defRPr>
            </a:lvl1pPr>
          </a:lstStyle>
          <a:p>
            <a:fld id="{530820CF-B880-4189-942D-D702A7CBA730}" type="datetimeFigureOut">
              <a:rPr lang="zh-CN" altLang="en-US" smtClean="0"/>
              <a:pPr/>
              <a:t>2018/1/11</a:t>
            </a:fld>
            <a:endParaRPr lang="zh-CN" altLang="en-US"/>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400">
                <a:latin typeface="+mn-lt"/>
                <a:ea typeface="+mn-ea"/>
              </a:defRPr>
            </a:lvl1pPr>
          </a:lstStyle>
          <a:p>
            <a:endParaRPr lang="zh-CN" altLang="en-US"/>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400">
                <a:latin typeface="+mn-lt"/>
                <a:ea typeface="+mn-ea"/>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spcBef>
          <a:spcPct val="0"/>
        </a:spcBef>
        <a:spcAft>
          <a:spcPct val="0"/>
        </a:spcAft>
        <a:defRPr kumimoji="1" sz="3200" b="1">
          <a:solidFill>
            <a:schemeClr val="tx2"/>
          </a:solidFill>
          <a:latin typeface="楷体_GB2312" pitchFamily="49" charset="-122"/>
          <a:ea typeface="楷体_GB2312" pitchFamily="49" charset="-122"/>
          <a:cs typeface="+mj-cs"/>
        </a:defRPr>
      </a:lvl1pPr>
      <a:lvl2pPr algn="l" rtl="0" eaLnBrk="1" fontAlgn="base" hangingPunct="1">
        <a:spcBef>
          <a:spcPct val="0"/>
        </a:spcBef>
        <a:spcAft>
          <a:spcPct val="0"/>
        </a:spcAft>
        <a:defRPr kumimoji="1" sz="4400">
          <a:solidFill>
            <a:schemeClr val="tx2"/>
          </a:solidFill>
          <a:latin typeface="Tahoma" pitchFamily="34" charset="0"/>
          <a:ea typeface="宋体" pitchFamily="2" charset="-122"/>
        </a:defRPr>
      </a:lvl2pPr>
      <a:lvl3pPr algn="l" rtl="0" eaLnBrk="1" fontAlgn="base" hangingPunct="1">
        <a:spcBef>
          <a:spcPct val="0"/>
        </a:spcBef>
        <a:spcAft>
          <a:spcPct val="0"/>
        </a:spcAft>
        <a:defRPr kumimoji="1" sz="4400">
          <a:solidFill>
            <a:schemeClr val="tx2"/>
          </a:solidFill>
          <a:latin typeface="Tahoma" pitchFamily="34" charset="0"/>
          <a:ea typeface="宋体" pitchFamily="2" charset="-122"/>
        </a:defRPr>
      </a:lvl3pPr>
      <a:lvl4pPr algn="l" rtl="0" eaLnBrk="1" fontAlgn="base" hangingPunct="1">
        <a:spcBef>
          <a:spcPct val="0"/>
        </a:spcBef>
        <a:spcAft>
          <a:spcPct val="0"/>
        </a:spcAft>
        <a:defRPr kumimoji="1" sz="4400">
          <a:solidFill>
            <a:schemeClr val="tx2"/>
          </a:solidFill>
          <a:latin typeface="Tahoma" pitchFamily="34" charset="0"/>
          <a:ea typeface="宋体" pitchFamily="2" charset="-122"/>
        </a:defRPr>
      </a:lvl4pPr>
      <a:lvl5pPr algn="l" rtl="0" eaLnBrk="1" fontAlgn="base" hangingPunct="1">
        <a:spcBef>
          <a:spcPct val="0"/>
        </a:spcBef>
        <a:spcAft>
          <a:spcPct val="0"/>
        </a:spcAft>
        <a:defRPr kumimoji="1" sz="4400">
          <a:solidFill>
            <a:schemeClr val="tx2"/>
          </a:solidFill>
          <a:latin typeface="Tahoma" pitchFamily="34" charset="0"/>
          <a:ea typeface="宋体" pitchFamily="2" charset="-122"/>
        </a:defRPr>
      </a:lvl5pPr>
      <a:lvl6pPr marL="457200" algn="l" rtl="0" eaLnBrk="1" fontAlgn="base" hangingPunct="1">
        <a:spcBef>
          <a:spcPct val="0"/>
        </a:spcBef>
        <a:spcAft>
          <a:spcPct val="0"/>
        </a:spcAft>
        <a:defRPr kumimoji="1" sz="4400">
          <a:solidFill>
            <a:schemeClr val="tx2"/>
          </a:solidFill>
          <a:latin typeface="Tahoma" pitchFamily="34" charset="0"/>
          <a:ea typeface="宋体" pitchFamily="2" charset="-122"/>
        </a:defRPr>
      </a:lvl6pPr>
      <a:lvl7pPr marL="914400" algn="l" rtl="0" eaLnBrk="1" fontAlgn="base" hangingPunct="1">
        <a:spcBef>
          <a:spcPct val="0"/>
        </a:spcBef>
        <a:spcAft>
          <a:spcPct val="0"/>
        </a:spcAft>
        <a:defRPr kumimoji="1" sz="4400">
          <a:solidFill>
            <a:schemeClr val="tx2"/>
          </a:solidFill>
          <a:latin typeface="Tahoma" pitchFamily="34" charset="0"/>
          <a:ea typeface="宋体" pitchFamily="2" charset="-122"/>
        </a:defRPr>
      </a:lvl7pPr>
      <a:lvl8pPr marL="1371600" algn="l" rtl="0" eaLnBrk="1" fontAlgn="base" hangingPunct="1">
        <a:spcBef>
          <a:spcPct val="0"/>
        </a:spcBef>
        <a:spcAft>
          <a:spcPct val="0"/>
        </a:spcAft>
        <a:defRPr kumimoji="1" sz="4400">
          <a:solidFill>
            <a:schemeClr val="tx2"/>
          </a:solidFill>
          <a:latin typeface="Tahoma" pitchFamily="34" charset="0"/>
          <a:ea typeface="宋体" pitchFamily="2" charset="-122"/>
        </a:defRPr>
      </a:lvl8pPr>
      <a:lvl9pPr marL="1828800" algn="l" rtl="0" eaLnBrk="1" fontAlgn="base" hangingPunct="1">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8C3A0-21E1-44D7-BFEA-51EA99EBFEB8}" type="datetimeFigureOut">
              <a:rPr lang="zh-CN" altLang="en-US" smtClean="0"/>
              <a:pPr/>
              <a:t>2018/1/11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A58D-F649-4B22-97FC-C1E07A754F3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14414" y="1142984"/>
            <a:ext cx="6929486" cy="1828816"/>
          </a:xfrm>
        </p:spPr>
        <p:txBody>
          <a:bodyPr/>
          <a:lstStyle/>
          <a:p>
            <a:pPr algn="ctr">
              <a:lnSpc>
                <a:spcPct val="150000"/>
              </a:lnSpc>
            </a:pPr>
            <a:r>
              <a:rPr lang="en-US" altLang="zh-CN" sz="3600" dirty="0" smtClean="0"/>
              <a:t>2017</a:t>
            </a:r>
            <a:r>
              <a:rPr lang="zh-CN" altLang="en-US" sz="3600" dirty="0" smtClean="0"/>
              <a:t>年衡阳市</a:t>
            </a:r>
            <a:r>
              <a:rPr lang="zh-CN" altLang="en-US" sz="3600" dirty="0" smtClean="0"/>
              <a:t>医疗机构医用耗材</a:t>
            </a:r>
            <a:r>
              <a:rPr lang="en-US" altLang="zh-CN" sz="3600" dirty="0" smtClean="0"/>
              <a:t/>
            </a:r>
            <a:br>
              <a:rPr lang="en-US" altLang="zh-CN" sz="3600" dirty="0" smtClean="0"/>
            </a:br>
            <a:r>
              <a:rPr lang="zh-CN" altLang="en-US" sz="3600" dirty="0" smtClean="0"/>
              <a:t>及检验试剂集中采购</a:t>
            </a:r>
            <a:endParaRPr lang="zh-CN" altLang="en-US" sz="3600" dirty="0"/>
          </a:p>
        </p:txBody>
      </p:sp>
      <p:sp>
        <p:nvSpPr>
          <p:cNvPr id="3" name="副标题 2"/>
          <p:cNvSpPr>
            <a:spLocks noGrp="1"/>
          </p:cNvSpPr>
          <p:nvPr>
            <p:ph type="subTitle" idx="1"/>
          </p:nvPr>
        </p:nvSpPr>
        <p:spPr>
          <a:xfrm>
            <a:off x="785786" y="3429000"/>
            <a:ext cx="7858180" cy="1752600"/>
          </a:xfrm>
        </p:spPr>
        <p:txBody>
          <a:bodyPr/>
          <a:lstStyle/>
          <a:p>
            <a:r>
              <a:rPr lang="zh-CN" altLang="en-US" dirty="0" smtClean="0">
                <a:solidFill>
                  <a:schemeClr val="tx2"/>
                </a:solidFill>
                <a:latin typeface="楷体_GB2312" pitchFamily="49" charset="-122"/>
                <a:ea typeface="楷体_GB2312" pitchFamily="49" charset="-122"/>
                <a:cs typeface="+mj-cs"/>
              </a:rPr>
              <a:t>信息确认、报价、开标解密 指南</a:t>
            </a:r>
            <a:endParaRPr lang="zh-CN" altLang="en-US" dirty="0">
              <a:solidFill>
                <a:schemeClr val="tx2"/>
              </a:solidFill>
              <a:latin typeface="楷体_GB2312" pitchFamily="49" charset="-122"/>
              <a:ea typeface="楷体_GB2312" pitchFamily="49"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矩形 3"/>
          <p:cNvSpPr/>
          <p:nvPr/>
        </p:nvSpPr>
        <p:spPr>
          <a:xfrm>
            <a:off x="7643834" y="2357430"/>
            <a:ext cx="500066"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5143504" y="2714620"/>
            <a:ext cx="2286016" cy="571504"/>
          </a:xfrm>
          <a:prstGeom prst="wedgeRoundRectCallout">
            <a:avLst>
              <a:gd name="adj1" fmla="val 59467"/>
              <a:gd name="adj2" fmla="val -4200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数据管理</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矩形 2"/>
          <p:cNvSpPr/>
          <p:nvPr/>
        </p:nvSpPr>
        <p:spPr>
          <a:xfrm>
            <a:off x="7858148" y="3429000"/>
            <a:ext cx="928694"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 name="圆角矩形标注 3"/>
          <p:cNvSpPr/>
          <p:nvPr/>
        </p:nvSpPr>
        <p:spPr>
          <a:xfrm>
            <a:off x="5214942" y="3429000"/>
            <a:ext cx="2357454" cy="642942"/>
          </a:xfrm>
          <a:prstGeom prst="wedgeRoundRectCallout">
            <a:avLst>
              <a:gd name="adj1" fmla="val 61443"/>
              <a:gd name="adj2" fmla="val -11823"/>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前往汇总表</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圆角矩形标注 2"/>
          <p:cNvSpPr/>
          <p:nvPr/>
        </p:nvSpPr>
        <p:spPr>
          <a:xfrm>
            <a:off x="4786314" y="2214554"/>
            <a:ext cx="3714776" cy="1500198"/>
          </a:xfrm>
          <a:prstGeom prst="wedgeRoundRectCallout">
            <a:avLst>
              <a:gd name="adj1" fmla="val -21539"/>
              <a:gd name="adj2" fmla="val 67529"/>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在此查看数据审核状态，当所有审核状态均显示</a:t>
            </a:r>
            <a:r>
              <a:rPr lang="en-US" altLang="zh-CN" sz="2000" b="1" dirty="0" smtClean="0">
                <a:solidFill>
                  <a:srgbClr val="FF0000"/>
                </a:solidFill>
              </a:rPr>
              <a:t>【</a:t>
            </a:r>
            <a:r>
              <a:rPr lang="zh-CN" altLang="en-US" sz="2000" b="1" dirty="0" smtClean="0">
                <a:solidFill>
                  <a:srgbClr val="FF0000"/>
                </a:solidFill>
              </a:rPr>
              <a:t>审核通过</a:t>
            </a:r>
            <a:r>
              <a:rPr lang="en-US" altLang="zh-CN" sz="2000" b="1" dirty="0" smtClean="0">
                <a:solidFill>
                  <a:srgbClr val="FF0000"/>
                </a:solidFill>
              </a:rPr>
              <a:t>】</a:t>
            </a:r>
            <a:r>
              <a:rPr lang="zh-CN" altLang="en-US" sz="2000" b="1" dirty="0" smtClean="0">
                <a:solidFill>
                  <a:srgbClr val="FF0000"/>
                </a:solidFill>
              </a:rPr>
              <a:t>时，才可进入报价阶段</a:t>
            </a:r>
          </a:p>
        </p:txBody>
      </p:sp>
      <p:sp>
        <p:nvSpPr>
          <p:cNvPr id="4" name="矩形 3"/>
          <p:cNvSpPr/>
          <p:nvPr/>
        </p:nvSpPr>
        <p:spPr>
          <a:xfrm>
            <a:off x="4429124" y="4000504"/>
            <a:ext cx="4214842" cy="2000264"/>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圆角矩形标注 2"/>
          <p:cNvSpPr/>
          <p:nvPr/>
        </p:nvSpPr>
        <p:spPr>
          <a:xfrm>
            <a:off x="4786314" y="3071810"/>
            <a:ext cx="1643074" cy="1143008"/>
          </a:xfrm>
          <a:prstGeom prst="wedgeRoundRectCallout">
            <a:avLst>
              <a:gd name="adj1" fmla="val -18462"/>
              <a:gd name="adj2" fmla="val 7324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在此查看基准价信息</a:t>
            </a:r>
            <a:endParaRPr lang="zh-CN" altLang="en-US" sz="2000" b="1" dirty="0">
              <a:solidFill>
                <a:srgbClr val="FF0000"/>
              </a:solidFill>
            </a:endParaRPr>
          </a:p>
        </p:txBody>
      </p:sp>
      <p:sp>
        <p:nvSpPr>
          <p:cNvPr id="4" name="矩形 3"/>
          <p:cNvSpPr/>
          <p:nvPr/>
        </p:nvSpPr>
        <p:spPr>
          <a:xfrm>
            <a:off x="5072066" y="4500570"/>
            <a:ext cx="1071570" cy="85725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矩形 4"/>
          <p:cNvSpPr/>
          <p:nvPr/>
        </p:nvSpPr>
        <p:spPr>
          <a:xfrm>
            <a:off x="357158" y="3714752"/>
            <a:ext cx="357190"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214282" y="2500306"/>
            <a:ext cx="1405390" cy="1000132"/>
          </a:xfrm>
          <a:prstGeom prst="wedgeRoundRectCallout">
            <a:avLst>
              <a:gd name="adj1" fmla="val -20962"/>
              <a:gd name="adj2" fmla="val 67528"/>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a:solidFill>
                  <a:srgbClr val="FF0000"/>
                </a:solidFill>
              </a:rPr>
              <a:t>点击“▶”按钮</a:t>
            </a:r>
            <a:endParaRPr lang="zh-CN" altLang="en-US" sz="2000" b="1" dirty="0">
              <a:solidFill>
                <a:srgbClr val="FF0000"/>
              </a:solidFill>
            </a:endParaRPr>
          </a:p>
        </p:txBody>
      </p:sp>
      <p:sp>
        <p:nvSpPr>
          <p:cNvPr id="7" name="矩形 6"/>
          <p:cNvSpPr/>
          <p:nvPr/>
        </p:nvSpPr>
        <p:spPr>
          <a:xfrm>
            <a:off x="785786" y="4143380"/>
            <a:ext cx="500066"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
        <p:nvSpPr>
          <p:cNvPr id="3" name="矩形 2"/>
          <p:cNvSpPr/>
          <p:nvPr/>
        </p:nvSpPr>
        <p:spPr>
          <a:xfrm>
            <a:off x="7286644" y="5786454"/>
            <a:ext cx="928694" cy="571504"/>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 name="圆角矩形标注 3"/>
          <p:cNvSpPr/>
          <p:nvPr/>
        </p:nvSpPr>
        <p:spPr>
          <a:xfrm>
            <a:off x="4214810" y="5143536"/>
            <a:ext cx="2786082" cy="1000132"/>
          </a:xfrm>
          <a:prstGeom prst="wedgeRoundRectCallout">
            <a:avLst>
              <a:gd name="adj1" fmla="val 58578"/>
              <a:gd name="adj2" fmla="val 28177"/>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lvl="0">
              <a:lnSpc>
                <a:spcPct val="150000"/>
              </a:lnSpc>
            </a:pPr>
            <a:r>
              <a:rPr lang="zh-CN" altLang="en-US" sz="2000" b="1" dirty="0" smtClean="0">
                <a:solidFill>
                  <a:srgbClr val="FF0000"/>
                </a:solidFill>
              </a:rPr>
              <a:t>数据信息检查无误后，点击</a:t>
            </a:r>
            <a:r>
              <a:rPr lang="en-US" altLang="zh-CN" sz="2000" b="1" dirty="0" smtClean="0">
                <a:solidFill>
                  <a:srgbClr val="FF0000"/>
                </a:solidFill>
              </a:rPr>
              <a:t>【</a:t>
            </a:r>
            <a:r>
              <a:rPr lang="zh-CN" altLang="en-US" sz="2000" b="1" dirty="0" smtClean="0">
                <a:solidFill>
                  <a:srgbClr val="FF0000"/>
                </a:solidFill>
              </a:rPr>
              <a:t>信息确认</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
            <a:ext cx="9143999" cy="6858000"/>
          </a:xfrm>
          <a:prstGeom prst="rect">
            <a:avLst/>
          </a:prstGeom>
          <a:noFill/>
          <a:ln w="9525">
            <a:noFill/>
            <a:miter lim="800000"/>
            <a:headEnd/>
            <a:tailEnd/>
          </a:ln>
          <a:effectLst/>
        </p:spPr>
      </p:pic>
      <p:sp>
        <p:nvSpPr>
          <p:cNvPr id="3" name="圆角矩形标注 2"/>
          <p:cNvSpPr/>
          <p:nvPr/>
        </p:nvSpPr>
        <p:spPr>
          <a:xfrm>
            <a:off x="3000364" y="1428736"/>
            <a:ext cx="3643338" cy="1500198"/>
          </a:xfrm>
          <a:prstGeom prst="wedgeRoundRectCallout">
            <a:avLst>
              <a:gd name="adj1" fmla="val 17235"/>
              <a:gd name="adj2" fmla="val -66109"/>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lvl="0">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确定</a:t>
            </a:r>
            <a:r>
              <a:rPr lang="en-US" altLang="zh-CN" sz="2000" b="1" dirty="0" smtClean="0">
                <a:solidFill>
                  <a:srgbClr val="FF0000"/>
                </a:solidFill>
              </a:rPr>
              <a:t>】</a:t>
            </a:r>
            <a:r>
              <a:rPr lang="zh-CN" altLang="en-US" sz="2000" b="1" dirty="0" smtClean="0">
                <a:solidFill>
                  <a:srgbClr val="FF0000"/>
                </a:solidFill>
              </a:rPr>
              <a:t>完成信息确认。</a:t>
            </a:r>
            <a:r>
              <a:rPr lang="en-US" altLang="zh-CN" sz="2000" b="1" dirty="0" smtClean="0">
                <a:solidFill>
                  <a:srgbClr val="FF0000"/>
                </a:solidFill>
              </a:rPr>
              <a:t/>
            </a:r>
            <a:br>
              <a:rPr lang="en-US" altLang="zh-CN" sz="2000" b="1" dirty="0" smtClean="0">
                <a:solidFill>
                  <a:srgbClr val="FF0000"/>
                </a:solidFill>
              </a:rPr>
            </a:br>
            <a:r>
              <a:rPr lang="zh-CN" altLang="en-US" sz="2000" b="1" dirty="0" smtClean="0">
                <a:solidFill>
                  <a:srgbClr val="FF0000"/>
                </a:solidFill>
              </a:rPr>
              <a:t>未在规定时间内完成信息确认的，视为已确认。</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  录</a:t>
            </a:r>
            <a:endParaRPr lang="zh-CN" altLang="en-US" dirty="0"/>
          </a:p>
        </p:txBody>
      </p:sp>
      <p:graphicFrame>
        <p:nvGraphicFramePr>
          <p:cNvPr id="4" name="内容占位符 3"/>
          <p:cNvGraphicFramePr>
            <a:graphicFrameLocks/>
          </p:cNvGraphicFramePr>
          <p:nvPr/>
        </p:nvGraphicFramePr>
        <p:xfrm>
          <a:off x="1000100" y="2714620"/>
          <a:ext cx="7358114" cy="29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报价原则</a:t>
            </a:r>
            <a:endParaRPr lang="zh-CN" altLang="en-US" dirty="0"/>
          </a:p>
        </p:txBody>
      </p:sp>
      <p:sp>
        <p:nvSpPr>
          <p:cNvPr id="3" name="内容占位符 2"/>
          <p:cNvSpPr>
            <a:spLocks noGrp="1"/>
          </p:cNvSpPr>
          <p:nvPr>
            <p:ph idx="1"/>
          </p:nvPr>
        </p:nvSpPr>
        <p:spPr>
          <a:xfrm>
            <a:off x="500034" y="2000240"/>
            <a:ext cx="8215370" cy="4554559"/>
          </a:xfrm>
        </p:spPr>
        <p:txBody>
          <a:bodyPr/>
          <a:lstStyle/>
          <a:p>
            <a:pPr marL="360000" indent="-360000">
              <a:defRPr/>
            </a:pPr>
            <a:r>
              <a:rPr lang="en-US" altLang="zh-CN" sz="1800" dirty="0" smtClean="0">
                <a:solidFill>
                  <a:schemeClr val="bg2"/>
                </a:solidFill>
              </a:rPr>
              <a:t>1</a:t>
            </a:r>
            <a:r>
              <a:rPr lang="zh-CN" altLang="en-US" sz="1800" dirty="0" smtClean="0">
                <a:solidFill>
                  <a:schemeClr val="bg2"/>
                </a:solidFill>
              </a:rPr>
              <a:t>、商品报价时，按“</a:t>
            </a:r>
            <a:r>
              <a:rPr lang="zh-CN" altLang="en-US" sz="1800" b="1" dirty="0" smtClean="0">
                <a:solidFill>
                  <a:srgbClr val="FF0000"/>
                </a:solidFill>
              </a:rPr>
              <a:t>报价单位</a:t>
            </a:r>
            <a:r>
              <a:rPr lang="zh-CN" altLang="en-US" sz="1800" dirty="0" smtClean="0">
                <a:solidFill>
                  <a:schemeClr val="bg2"/>
                </a:solidFill>
              </a:rPr>
              <a:t>”进行报价。如试剂类报价单位为“</a:t>
            </a:r>
            <a:r>
              <a:rPr lang="en-US" altLang="zh-CN" sz="1800" dirty="0" smtClean="0">
                <a:solidFill>
                  <a:schemeClr val="bg2"/>
                </a:solidFill>
              </a:rPr>
              <a:t>ml”</a:t>
            </a:r>
            <a:r>
              <a:rPr lang="zh-CN" altLang="en-US" sz="1800" dirty="0" smtClean="0">
                <a:solidFill>
                  <a:schemeClr val="bg2"/>
                </a:solidFill>
              </a:rPr>
              <a:t>或“人份”，则供应商报价需报</a:t>
            </a:r>
            <a:r>
              <a:rPr lang="en-US" altLang="zh-CN" sz="1800" dirty="0" smtClean="0">
                <a:solidFill>
                  <a:schemeClr val="bg2"/>
                </a:solidFill>
              </a:rPr>
              <a:t>1ml</a:t>
            </a:r>
            <a:r>
              <a:rPr lang="zh-CN" altLang="en-US" sz="1800" dirty="0" smtClean="0">
                <a:solidFill>
                  <a:schemeClr val="bg2"/>
                </a:solidFill>
              </a:rPr>
              <a:t>或</a:t>
            </a:r>
            <a:r>
              <a:rPr lang="en-US" altLang="zh-CN" sz="1800" dirty="0" smtClean="0">
                <a:solidFill>
                  <a:schemeClr val="bg2"/>
                </a:solidFill>
              </a:rPr>
              <a:t>1</a:t>
            </a:r>
            <a:r>
              <a:rPr lang="zh-CN" altLang="en-US" sz="1800" dirty="0" smtClean="0">
                <a:solidFill>
                  <a:schemeClr val="bg2"/>
                </a:solidFill>
              </a:rPr>
              <a:t>人份的价格。 </a:t>
            </a:r>
            <a:r>
              <a:rPr lang="zh-CN" altLang="en-US" sz="1800" b="1" dirty="0" smtClean="0">
                <a:solidFill>
                  <a:srgbClr val="FF0000"/>
                </a:solidFill>
              </a:rPr>
              <a:t>注意：只填西文状态的数字，如</a:t>
            </a:r>
            <a:r>
              <a:rPr lang="en-US" altLang="zh-CN" sz="1800" b="1" dirty="0" smtClean="0">
                <a:solidFill>
                  <a:srgbClr val="FF0000"/>
                </a:solidFill>
              </a:rPr>
              <a:t>168.88</a:t>
            </a:r>
            <a:r>
              <a:rPr lang="zh-CN" altLang="en-US" sz="1800" b="1" dirty="0" smtClean="0">
                <a:solidFill>
                  <a:srgbClr val="FF0000"/>
                </a:solidFill>
              </a:rPr>
              <a:t>。请勿写成以下形式：</a:t>
            </a:r>
            <a:r>
              <a:rPr lang="en-US" altLang="zh-CN" sz="1800" b="1" dirty="0" smtClean="0">
                <a:solidFill>
                  <a:srgbClr val="FF0000"/>
                </a:solidFill>
              </a:rPr>
              <a:t>168.88</a:t>
            </a:r>
            <a:r>
              <a:rPr lang="zh-CN" altLang="en-US" sz="1800" b="1" dirty="0" smtClean="0">
                <a:solidFill>
                  <a:srgbClr val="FF0000"/>
                </a:solidFill>
              </a:rPr>
              <a:t>元、</a:t>
            </a:r>
            <a:r>
              <a:rPr lang="en-US" altLang="zh-CN" sz="1800" b="1" dirty="0" smtClean="0">
                <a:solidFill>
                  <a:srgbClr val="FF0000"/>
                </a:solidFill>
              </a:rPr>
              <a:t>168</a:t>
            </a:r>
            <a:r>
              <a:rPr lang="zh-CN" altLang="en-US" sz="1800" b="1" dirty="0" smtClean="0">
                <a:solidFill>
                  <a:srgbClr val="FF0000"/>
                </a:solidFill>
              </a:rPr>
              <a:t>。</a:t>
            </a:r>
            <a:r>
              <a:rPr lang="en-US" altLang="zh-CN" sz="1800" b="1" dirty="0" smtClean="0">
                <a:solidFill>
                  <a:srgbClr val="FF0000"/>
                </a:solidFill>
              </a:rPr>
              <a:t>88</a:t>
            </a:r>
            <a:r>
              <a:rPr lang="zh-CN" altLang="en-US" sz="1800" b="1" dirty="0" smtClean="0">
                <a:solidFill>
                  <a:srgbClr val="FF0000"/>
                </a:solidFill>
              </a:rPr>
              <a:t>。</a:t>
            </a:r>
          </a:p>
          <a:p>
            <a:pPr marL="360000" indent="-360000">
              <a:defRPr/>
            </a:pPr>
            <a:r>
              <a:rPr lang="en-US" altLang="zh-CN" sz="1800" dirty="0" smtClean="0">
                <a:solidFill>
                  <a:schemeClr val="bg2"/>
                </a:solidFill>
              </a:rPr>
              <a:t>2</a:t>
            </a:r>
            <a:r>
              <a:rPr lang="zh-CN" altLang="en-US" sz="1800" dirty="0" smtClean="0">
                <a:solidFill>
                  <a:schemeClr val="bg2"/>
                </a:solidFill>
              </a:rPr>
              <a:t>、如果价格中包含小数部分，</a:t>
            </a:r>
            <a:r>
              <a:rPr lang="zh-CN" altLang="en-US" sz="1800" b="1" dirty="0" smtClean="0">
                <a:solidFill>
                  <a:srgbClr val="FF0000"/>
                </a:solidFill>
              </a:rPr>
              <a:t>不得超过</a:t>
            </a:r>
            <a:r>
              <a:rPr lang="en-US" altLang="zh-CN" sz="1800" b="1" dirty="0" smtClean="0">
                <a:solidFill>
                  <a:srgbClr val="FF0000"/>
                </a:solidFill>
              </a:rPr>
              <a:t>4</a:t>
            </a:r>
            <a:r>
              <a:rPr lang="zh-CN" altLang="en-US" sz="1800" b="1" dirty="0" smtClean="0">
                <a:solidFill>
                  <a:srgbClr val="FF0000"/>
                </a:solidFill>
              </a:rPr>
              <a:t>位小数</a:t>
            </a:r>
            <a:r>
              <a:rPr lang="zh-CN" altLang="en-US" sz="1800" dirty="0" smtClean="0">
                <a:solidFill>
                  <a:schemeClr val="bg2"/>
                </a:solidFill>
              </a:rPr>
              <a:t>。</a:t>
            </a:r>
            <a:r>
              <a:rPr lang="zh-CN" altLang="en-US" sz="1800" dirty="0" smtClean="0"/>
              <a:t>小数点后超过四位数将四舍五入。报价不得超过一百万。</a:t>
            </a:r>
            <a:endParaRPr lang="zh-CN" altLang="en-US" sz="1800" dirty="0" smtClean="0">
              <a:solidFill>
                <a:schemeClr val="bg2"/>
              </a:solidFill>
            </a:endParaRPr>
          </a:p>
          <a:p>
            <a:pPr marL="360000" indent="-360000">
              <a:defRPr/>
            </a:pPr>
            <a:r>
              <a:rPr lang="en-US" altLang="zh-CN" sz="1800" dirty="0" smtClean="0">
                <a:solidFill>
                  <a:schemeClr val="bg2"/>
                </a:solidFill>
              </a:rPr>
              <a:t>3</a:t>
            </a:r>
            <a:r>
              <a:rPr lang="zh-CN" altLang="en-US" sz="1800" dirty="0" smtClean="0">
                <a:solidFill>
                  <a:schemeClr val="bg2"/>
                </a:solidFill>
              </a:rPr>
              <a:t>、报价时如决定放弃某个商品，请在报价系统中勾选放弃选项，再行保存。</a:t>
            </a:r>
            <a:r>
              <a:rPr lang="zh-CN" altLang="en-US" sz="1800" b="1" dirty="0" smtClean="0">
                <a:solidFill>
                  <a:srgbClr val="FF0000"/>
                </a:solidFill>
              </a:rPr>
              <a:t>关于勾选放弃的操作请慎重，对于手动组套的组套商品，如放弃其中一个商品，则这个商品涉及所有的组套商品全部视同为放弃。</a:t>
            </a:r>
            <a:endParaRPr lang="en-US" altLang="zh-CN" sz="1800" b="1" dirty="0" smtClean="0">
              <a:solidFill>
                <a:srgbClr val="FF0000"/>
              </a:solidFill>
            </a:endParaRPr>
          </a:p>
          <a:p>
            <a:pPr marL="360000" indent="-360000">
              <a:defRPr/>
            </a:pPr>
            <a:r>
              <a:rPr lang="en-US" altLang="zh-CN" sz="1800" b="1" dirty="0" smtClean="0">
                <a:solidFill>
                  <a:srgbClr val="FF0000"/>
                </a:solidFill>
              </a:rPr>
              <a:t>4</a:t>
            </a:r>
            <a:r>
              <a:rPr lang="zh-CN" altLang="en-US" sz="1800" b="1" dirty="0" smtClean="0">
                <a:solidFill>
                  <a:srgbClr val="FF0000"/>
                </a:solidFill>
              </a:rPr>
              <a:t>、所报价格为“</a:t>
            </a:r>
            <a:r>
              <a:rPr lang="en-US" altLang="zh-CN" sz="1800" b="1" dirty="0" smtClean="0">
                <a:solidFill>
                  <a:srgbClr val="FF0000"/>
                </a:solidFill>
              </a:rPr>
              <a:t>0”</a:t>
            </a:r>
            <a:r>
              <a:rPr lang="zh-CN" altLang="en-US" sz="1800" b="1" dirty="0" smtClean="0">
                <a:solidFill>
                  <a:srgbClr val="FF0000"/>
                </a:solidFill>
              </a:rPr>
              <a:t>，视为免费赠送，请慎重。</a:t>
            </a:r>
          </a:p>
          <a:p>
            <a:pPr marL="360000" indent="-360000">
              <a:defRPr/>
            </a:pPr>
            <a:r>
              <a:rPr lang="en-US" altLang="zh-CN" sz="1800" dirty="0" smtClean="0">
                <a:solidFill>
                  <a:schemeClr val="bg2"/>
                </a:solidFill>
              </a:rPr>
              <a:t>5</a:t>
            </a:r>
            <a:r>
              <a:rPr lang="zh-CN" altLang="en-US" sz="1800" dirty="0" smtClean="0">
                <a:solidFill>
                  <a:schemeClr val="bg2"/>
                </a:solidFill>
              </a:rPr>
              <a:t>、标书密码由供应商自行设置并牢记，遗忘标书密码将无法成功开标解密，并被视为自行放弃。</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矩形 4"/>
          <p:cNvSpPr/>
          <p:nvPr/>
        </p:nvSpPr>
        <p:spPr>
          <a:xfrm>
            <a:off x="5072066" y="2357430"/>
            <a:ext cx="1143008"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1928794" y="1714488"/>
            <a:ext cx="2857520" cy="1035851"/>
          </a:xfrm>
          <a:prstGeom prst="wedgeRoundRectCallout">
            <a:avLst>
              <a:gd name="adj1" fmla="val 58578"/>
              <a:gd name="adj2" fmla="val 28177"/>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项目产品报价</a:t>
            </a:r>
            <a:r>
              <a:rPr lang="en-US" altLang="zh-CN" sz="2000" b="1" dirty="0" smtClean="0">
                <a:solidFill>
                  <a:srgbClr val="FF0000"/>
                </a:solidFill>
              </a:rPr>
              <a:t>】</a:t>
            </a:r>
            <a:r>
              <a:rPr lang="zh-CN" altLang="en-US" sz="2000" b="1" dirty="0" smtClean="0">
                <a:solidFill>
                  <a:srgbClr val="FF0000"/>
                </a:solidFill>
              </a:rPr>
              <a:t>，进入项目选择页面</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矩形 2"/>
          <p:cNvSpPr/>
          <p:nvPr/>
        </p:nvSpPr>
        <p:spPr>
          <a:xfrm>
            <a:off x="571472" y="1857364"/>
            <a:ext cx="6500858"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 name="矩形 3"/>
          <p:cNvSpPr/>
          <p:nvPr/>
        </p:nvSpPr>
        <p:spPr>
          <a:xfrm>
            <a:off x="7715272" y="2714620"/>
            <a:ext cx="714380"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圆角矩形标注 4"/>
          <p:cNvSpPr/>
          <p:nvPr/>
        </p:nvSpPr>
        <p:spPr>
          <a:xfrm>
            <a:off x="6286512" y="642918"/>
            <a:ext cx="2000232" cy="928694"/>
          </a:xfrm>
          <a:prstGeom prst="wedgeRoundRectCallout">
            <a:avLst>
              <a:gd name="adj1" fmla="val -38228"/>
              <a:gd name="adj2" fmla="val 8059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输入项目名称进行查询</a:t>
            </a:r>
            <a:endParaRPr lang="zh-CN" altLang="en-US" sz="2000" b="1" dirty="0">
              <a:solidFill>
                <a:srgbClr val="FF0000"/>
              </a:solidFill>
            </a:endParaRPr>
          </a:p>
        </p:txBody>
      </p:sp>
      <p:sp>
        <p:nvSpPr>
          <p:cNvPr id="6" name="圆角矩形标注 5"/>
          <p:cNvSpPr/>
          <p:nvPr/>
        </p:nvSpPr>
        <p:spPr>
          <a:xfrm>
            <a:off x="5500694" y="3000372"/>
            <a:ext cx="2000264" cy="571504"/>
          </a:xfrm>
          <a:prstGeom prst="wedgeRoundRectCallout">
            <a:avLst>
              <a:gd name="adj1" fmla="val 59467"/>
              <a:gd name="adj2" fmla="val -4200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报价</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  录</a:t>
            </a:r>
            <a:endParaRPr lang="zh-CN" altLang="en-US" dirty="0"/>
          </a:p>
        </p:txBody>
      </p:sp>
      <p:graphicFrame>
        <p:nvGraphicFramePr>
          <p:cNvPr id="4" name="内容占位符 3"/>
          <p:cNvGraphicFramePr>
            <a:graphicFrameLocks/>
          </p:cNvGraphicFramePr>
          <p:nvPr/>
        </p:nvGraphicFramePr>
        <p:xfrm>
          <a:off x="928662" y="2714620"/>
          <a:ext cx="7358114" cy="30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4" name="矩形 3"/>
          <p:cNvSpPr/>
          <p:nvPr/>
        </p:nvSpPr>
        <p:spPr>
          <a:xfrm>
            <a:off x="6786578" y="4286256"/>
            <a:ext cx="714380"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圆角矩形标注 4"/>
          <p:cNvSpPr/>
          <p:nvPr/>
        </p:nvSpPr>
        <p:spPr>
          <a:xfrm>
            <a:off x="4286248" y="4357694"/>
            <a:ext cx="2286016" cy="1071570"/>
          </a:xfrm>
          <a:prstGeom prst="wedgeRoundRectCallout">
            <a:avLst>
              <a:gd name="adj1" fmla="val 58842"/>
              <a:gd name="adj2" fmla="val -3267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阅读报价指南，点击</a:t>
            </a:r>
            <a:r>
              <a:rPr lang="en-US" altLang="zh-CN" sz="2000" b="1" dirty="0" smtClean="0">
                <a:solidFill>
                  <a:srgbClr val="FF0000"/>
                </a:solidFill>
              </a:rPr>
              <a:t>【</a:t>
            </a:r>
            <a:r>
              <a:rPr lang="zh-CN" altLang="en-US" sz="2000" b="1" dirty="0" smtClean="0">
                <a:solidFill>
                  <a:srgbClr val="FF0000"/>
                </a:solidFill>
              </a:rPr>
              <a:t>开始报价</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圆角矩形标注 2"/>
          <p:cNvSpPr/>
          <p:nvPr/>
        </p:nvSpPr>
        <p:spPr>
          <a:xfrm>
            <a:off x="5715008" y="3214686"/>
            <a:ext cx="2714644" cy="3071834"/>
          </a:xfrm>
          <a:prstGeom prst="wedgeRoundRectCallout">
            <a:avLst>
              <a:gd name="adj1" fmla="val -60466"/>
              <a:gd name="adj2" fmla="val -20042"/>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rgbClr val="FF0000"/>
                </a:solidFill>
              </a:rPr>
              <a:t>设置标书密码，点击</a:t>
            </a:r>
            <a:r>
              <a:rPr lang="en-US" altLang="zh-CN" sz="2000" b="1" dirty="0" smtClean="0">
                <a:solidFill>
                  <a:srgbClr val="FF0000"/>
                </a:solidFill>
              </a:rPr>
              <a:t>【</a:t>
            </a:r>
            <a:r>
              <a:rPr lang="zh-CN" altLang="en-US" sz="2000" b="1" dirty="0" smtClean="0">
                <a:solidFill>
                  <a:srgbClr val="FF0000"/>
                </a:solidFill>
              </a:rPr>
              <a:t>确定</a:t>
            </a:r>
            <a:r>
              <a:rPr lang="en-US" altLang="zh-CN" sz="2000" b="1" dirty="0" smtClean="0">
                <a:solidFill>
                  <a:srgbClr val="FF0000"/>
                </a:solidFill>
              </a:rPr>
              <a:t>】</a:t>
            </a:r>
            <a:r>
              <a:rPr lang="zh-CN" altLang="en-US" sz="2000" b="1" dirty="0" smtClean="0">
                <a:solidFill>
                  <a:srgbClr val="FF0000"/>
                </a:solidFill>
              </a:rPr>
              <a:t>。</a:t>
            </a:r>
            <a:r>
              <a:rPr lang="en-US" altLang="zh-CN" sz="2000" b="1" dirty="0" smtClean="0">
                <a:solidFill>
                  <a:srgbClr val="FF0000"/>
                </a:solidFill>
              </a:rPr>
              <a:t/>
            </a:r>
            <a:br>
              <a:rPr lang="en-US" altLang="zh-CN" sz="2000" b="1" dirty="0" smtClean="0">
                <a:solidFill>
                  <a:srgbClr val="FF0000"/>
                </a:solidFill>
              </a:rPr>
            </a:br>
            <a:r>
              <a:rPr lang="zh-CN" altLang="en-US" sz="2000" b="1" dirty="0" smtClean="0">
                <a:solidFill>
                  <a:srgbClr val="FF0000"/>
                </a:solidFill>
              </a:rPr>
              <a:t>务必牢记标书密码，遗忘标书密码将无法成功开标解密，并被视为自行放弃。</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
        <p:nvSpPr>
          <p:cNvPr id="4" name="矩形 3"/>
          <p:cNvSpPr/>
          <p:nvPr/>
        </p:nvSpPr>
        <p:spPr>
          <a:xfrm>
            <a:off x="8001024" y="3857628"/>
            <a:ext cx="714380"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圆角矩形标注 4"/>
          <p:cNvSpPr/>
          <p:nvPr/>
        </p:nvSpPr>
        <p:spPr>
          <a:xfrm>
            <a:off x="5500694" y="3929066"/>
            <a:ext cx="2286016" cy="1071570"/>
          </a:xfrm>
          <a:prstGeom prst="wedgeRoundRectCallout">
            <a:avLst>
              <a:gd name="adj1" fmla="val 58842"/>
              <a:gd name="adj2" fmla="val -3267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查看报价原则，点击</a:t>
            </a:r>
            <a:r>
              <a:rPr lang="en-US" altLang="zh-CN" sz="2000" b="1" dirty="0" smtClean="0">
                <a:solidFill>
                  <a:srgbClr val="FF0000"/>
                </a:solidFill>
              </a:rPr>
              <a:t>【</a:t>
            </a:r>
            <a:r>
              <a:rPr lang="zh-CN" altLang="en-US" sz="2000" b="1" dirty="0" smtClean="0">
                <a:solidFill>
                  <a:srgbClr val="FF0000"/>
                </a:solidFill>
              </a:rPr>
              <a:t>开始报价</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矩形 4"/>
          <p:cNvSpPr/>
          <p:nvPr/>
        </p:nvSpPr>
        <p:spPr>
          <a:xfrm>
            <a:off x="8143900" y="2285992"/>
            <a:ext cx="500066" cy="335758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4429124" y="428604"/>
            <a:ext cx="4714876" cy="1500198"/>
          </a:xfrm>
          <a:prstGeom prst="wedgeRoundRectCallout">
            <a:avLst>
              <a:gd name="adj1" fmla="val 33335"/>
              <a:gd name="adj2" fmla="val 72089"/>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请慎重操作，对于手动组套的组套商品，如放弃其中一个商品，则这个商品涉及所有的组套商品全部视同为放弃</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8" name="矩形 7"/>
          <p:cNvSpPr/>
          <p:nvPr/>
        </p:nvSpPr>
        <p:spPr>
          <a:xfrm>
            <a:off x="7572396" y="3357562"/>
            <a:ext cx="500066" cy="357190"/>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9" name="圆角矩形标注 8"/>
          <p:cNvSpPr/>
          <p:nvPr/>
        </p:nvSpPr>
        <p:spPr>
          <a:xfrm>
            <a:off x="3929058" y="3357562"/>
            <a:ext cx="3357586" cy="1071570"/>
          </a:xfrm>
          <a:prstGeom prst="wedgeRoundRectCallout">
            <a:avLst>
              <a:gd name="adj1" fmla="val 58842"/>
              <a:gd name="adj2" fmla="val -3267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查看</a:t>
            </a:r>
            <a:r>
              <a:rPr lang="en-US" altLang="zh-CN" sz="2000" b="1" dirty="0" smtClean="0">
                <a:solidFill>
                  <a:srgbClr val="FF0000"/>
                </a:solidFill>
              </a:rPr>
              <a:t>】</a:t>
            </a:r>
            <a:r>
              <a:rPr lang="zh-CN" altLang="en-US" sz="2000" b="1" dirty="0" smtClean="0">
                <a:solidFill>
                  <a:srgbClr val="FF0000"/>
                </a:solidFill>
              </a:rPr>
              <a:t>可查看此商品涉及的所有组套商品的信息</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0"/>
            <a:ext cx="9143999" cy="6857999"/>
          </a:xfrm>
          <a:prstGeom prst="rect">
            <a:avLst/>
          </a:prstGeom>
          <a:noFill/>
          <a:ln w="9525">
            <a:noFill/>
            <a:miter lim="800000"/>
            <a:headEnd/>
            <a:tailEnd/>
          </a:ln>
          <a:effectLst/>
        </p:spPr>
      </p:pic>
      <p:sp>
        <p:nvSpPr>
          <p:cNvPr id="8" name="矩形 7"/>
          <p:cNvSpPr/>
          <p:nvPr/>
        </p:nvSpPr>
        <p:spPr>
          <a:xfrm>
            <a:off x="6786578" y="2714620"/>
            <a:ext cx="785818" cy="285752"/>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9" name="圆角矩形标注 8"/>
          <p:cNvSpPr/>
          <p:nvPr/>
        </p:nvSpPr>
        <p:spPr>
          <a:xfrm>
            <a:off x="5214942" y="1500174"/>
            <a:ext cx="2857519" cy="941924"/>
          </a:xfrm>
          <a:prstGeom prst="wedgeRoundRectCallout">
            <a:avLst>
              <a:gd name="adj1" fmla="val 23220"/>
              <a:gd name="adj2" fmla="val 7290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输入金额超过</a:t>
            </a:r>
            <a:r>
              <a:rPr lang="en-US" altLang="zh-CN" sz="2000" b="1" dirty="0" smtClean="0">
                <a:solidFill>
                  <a:srgbClr val="FF0000"/>
                </a:solidFill>
              </a:rPr>
              <a:t>4</a:t>
            </a:r>
            <a:r>
              <a:rPr lang="zh-CN" altLang="en-US" sz="2000" b="1" dirty="0" smtClean="0">
                <a:solidFill>
                  <a:srgbClr val="FF0000"/>
                </a:solidFill>
              </a:rPr>
              <a:t>位小数，提示将会进行四舍五入</a:t>
            </a:r>
            <a:endParaRPr lang="zh-CN" altLang="en-US" sz="2000" b="1" dirty="0">
              <a:solidFill>
                <a:srgbClr val="FF0000"/>
              </a:solidFill>
            </a:endParaRPr>
          </a:p>
        </p:txBody>
      </p:sp>
      <p:sp>
        <p:nvSpPr>
          <p:cNvPr id="10" name="矩形 9"/>
          <p:cNvSpPr/>
          <p:nvPr/>
        </p:nvSpPr>
        <p:spPr>
          <a:xfrm>
            <a:off x="6786578" y="3071810"/>
            <a:ext cx="785818" cy="285752"/>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1" name="圆角矩形标注 10"/>
          <p:cNvSpPr/>
          <p:nvPr/>
        </p:nvSpPr>
        <p:spPr>
          <a:xfrm>
            <a:off x="5286380" y="3571876"/>
            <a:ext cx="2786082" cy="941924"/>
          </a:xfrm>
          <a:prstGeom prst="wedgeRoundRectCallout">
            <a:avLst>
              <a:gd name="adj1" fmla="val 21604"/>
              <a:gd name="adj2" fmla="val -74228"/>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所报价格为“</a:t>
            </a:r>
            <a:r>
              <a:rPr lang="en-US" altLang="zh-CN" sz="2000" b="1" dirty="0" smtClean="0">
                <a:solidFill>
                  <a:srgbClr val="FF0000"/>
                </a:solidFill>
              </a:rPr>
              <a:t>0”</a:t>
            </a:r>
            <a:r>
              <a:rPr lang="zh-CN" altLang="en-US" sz="2000" b="1" dirty="0" smtClean="0">
                <a:solidFill>
                  <a:srgbClr val="FF0000"/>
                </a:solidFill>
              </a:rPr>
              <a:t>，视为免费赠送，请慎重</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6" name="矩形 5"/>
          <p:cNvSpPr/>
          <p:nvPr/>
        </p:nvSpPr>
        <p:spPr>
          <a:xfrm>
            <a:off x="5572132" y="2643182"/>
            <a:ext cx="2000264"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7" name="圆角矩形标注 6"/>
          <p:cNvSpPr/>
          <p:nvPr/>
        </p:nvSpPr>
        <p:spPr>
          <a:xfrm>
            <a:off x="5214942" y="1500174"/>
            <a:ext cx="2857519" cy="941924"/>
          </a:xfrm>
          <a:prstGeom prst="wedgeRoundRectCallout">
            <a:avLst>
              <a:gd name="adj1" fmla="val 18220"/>
              <a:gd name="adj2" fmla="val 71389"/>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报价高于基准价</a:t>
            </a:r>
            <a:r>
              <a:rPr lang="en-US" altLang="zh-CN" sz="2000" b="1" dirty="0" smtClean="0">
                <a:solidFill>
                  <a:srgbClr val="FF0000"/>
                </a:solidFill>
              </a:rPr>
              <a:t>,</a:t>
            </a:r>
            <a:r>
              <a:rPr lang="zh-CN" altLang="en-US" sz="2000" b="1" dirty="0" smtClean="0">
                <a:solidFill>
                  <a:srgbClr val="FF0000"/>
                </a:solidFill>
              </a:rPr>
              <a:t>系统将提示</a:t>
            </a:r>
            <a:r>
              <a:rPr lang="en-US" altLang="zh-CN" sz="2000" b="1" dirty="0" smtClean="0">
                <a:solidFill>
                  <a:srgbClr val="FF0000"/>
                </a:solidFill>
              </a:rPr>
              <a:t>【</a:t>
            </a:r>
            <a:r>
              <a:rPr lang="zh-CN" altLang="en-US" sz="2000" b="1" dirty="0" smtClean="0">
                <a:solidFill>
                  <a:srgbClr val="FF0000"/>
                </a:solidFill>
              </a:rPr>
              <a:t>保存失败</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
        <p:nvSpPr>
          <p:cNvPr id="3" name="矩形 2"/>
          <p:cNvSpPr/>
          <p:nvPr/>
        </p:nvSpPr>
        <p:spPr>
          <a:xfrm>
            <a:off x="6715140" y="2285992"/>
            <a:ext cx="928694" cy="2357454"/>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 name="圆角矩形标注 3"/>
          <p:cNvSpPr/>
          <p:nvPr/>
        </p:nvSpPr>
        <p:spPr>
          <a:xfrm>
            <a:off x="6500826" y="1500174"/>
            <a:ext cx="1428759" cy="584734"/>
          </a:xfrm>
          <a:prstGeom prst="wedgeRoundRectCallout">
            <a:avLst>
              <a:gd name="adj1" fmla="val 720"/>
              <a:gd name="adj2" fmla="val 85632"/>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填写价格</a:t>
            </a:r>
            <a:endParaRPr lang="zh-CN" altLang="en-US" sz="2000" b="1" dirty="0">
              <a:solidFill>
                <a:srgbClr val="FF0000"/>
              </a:solidFill>
            </a:endParaRPr>
          </a:p>
        </p:txBody>
      </p:sp>
      <p:sp>
        <p:nvSpPr>
          <p:cNvPr id="5" name="矩形 4"/>
          <p:cNvSpPr/>
          <p:nvPr/>
        </p:nvSpPr>
        <p:spPr>
          <a:xfrm>
            <a:off x="7929586" y="4857760"/>
            <a:ext cx="785818"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6429388" y="5572140"/>
            <a:ext cx="2428891" cy="642942"/>
          </a:xfrm>
          <a:prstGeom prst="wedgeRoundRectCallout">
            <a:avLst>
              <a:gd name="adj1" fmla="val 23014"/>
              <a:gd name="adj2" fmla="val -87408"/>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保存本页</a:t>
            </a:r>
            <a:r>
              <a:rPr lang="en-US" altLang="zh-CN" sz="2000" b="1" dirty="0" smtClean="0">
                <a:solidFill>
                  <a:srgbClr val="FF0000"/>
                </a:solidFill>
              </a:rPr>
              <a:t>】</a:t>
            </a:r>
            <a:endParaRPr lang="zh-CN" altLang="en-US" sz="2000" b="1" dirty="0">
              <a:solidFill>
                <a:srgbClr val="FF0000"/>
              </a:solidFill>
            </a:endParaRPr>
          </a:p>
        </p:txBody>
      </p:sp>
      <p:sp>
        <p:nvSpPr>
          <p:cNvPr id="7" name="矩形 6"/>
          <p:cNvSpPr/>
          <p:nvPr/>
        </p:nvSpPr>
        <p:spPr>
          <a:xfrm>
            <a:off x="428596" y="4572008"/>
            <a:ext cx="2143140"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8" name="圆角矩形标注 7"/>
          <p:cNvSpPr/>
          <p:nvPr/>
        </p:nvSpPr>
        <p:spPr>
          <a:xfrm>
            <a:off x="142844" y="5214950"/>
            <a:ext cx="3714776" cy="1000132"/>
          </a:xfrm>
          <a:prstGeom prst="wedgeRoundRectCallout">
            <a:avLst>
              <a:gd name="adj1" fmla="val -24678"/>
              <a:gd name="adj2" fmla="val -74002"/>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本页报价完毕，请翻页继续报价，直至全部商品都报价完成</a:t>
            </a:r>
            <a:endParaRPr lang="zh-CN" altLang="en-US" sz="2000" b="1" dirty="0">
              <a:solidFill>
                <a:srgbClr val="FF0000"/>
              </a:solidFill>
            </a:endParaRPr>
          </a:p>
        </p:txBody>
      </p:sp>
      <p:sp>
        <p:nvSpPr>
          <p:cNvPr id="9" name="矩形 8"/>
          <p:cNvSpPr/>
          <p:nvPr/>
        </p:nvSpPr>
        <p:spPr>
          <a:xfrm>
            <a:off x="4786314" y="2285992"/>
            <a:ext cx="500066" cy="2357454"/>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 name="圆角矩形标注 9"/>
          <p:cNvSpPr/>
          <p:nvPr/>
        </p:nvSpPr>
        <p:spPr>
          <a:xfrm>
            <a:off x="2928926" y="1500174"/>
            <a:ext cx="2750362" cy="584734"/>
          </a:xfrm>
          <a:prstGeom prst="wedgeRoundRectCallout">
            <a:avLst>
              <a:gd name="adj1" fmla="val 23265"/>
              <a:gd name="adj2" fmla="val 83188"/>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按“报价单位”报价</a:t>
            </a:r>
          </a:p>
        </p:txBody>
      </p:sp>
      <p:sp>
        <p:nvSpPr>
          <p:cNvPr id="11" name="矩形 10"/>
          <p:cNvSpPr/>
          <p:nvPr/>
        </p:nvSpPr>
        <p:spPr>
          <a:xfrm>
            <a:off x="5143504" y="1142984"/>
            <a:ext cx="642942" cy="357190"/>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2" name="圆角矩形标注 11"/>
          <p:cNvSpPr/>
          <p:nvPr/>
        </p:nvSpPr>
        <p:spPr>
          <a:xfrm>
            <a:off x="5643570" y="428604"/>
            <a:ext cx="1643073" cy="571504"/>
          </a:xfrm>
          <a:prstGeom prst="wedgeRoundRectCallout">
            <a:avLst>
              <a:gd name="adj1" fmla="val -43738"/>
              <a:gd name="adj2" fmla="val 73147"/>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确定</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3" name="矩形 12"/>
          <p:cNvSpPr/>
          <p:nvPr/>
        </p:nvSpPr>
        <p:spPr>
          <a:xfrm>
            <a:off x="428596" y="2000240"/>
            <a:ext cx="2000264" cy="357190"/>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4" name="圆角矩形标注 13"/>
          <p:cNvSpPr/>
          <p:nvPr/>
        </p:nvSpPr>
        <p:spPr>
          <a:xfrm>
            <a:off x="1857356" y="1214422"/>
            <a:ext cx="4286279" cy="571504"/>
          </a:xfrm>
          <a:prstGeom prst="wedgeRoundRectCallout">
            <a:avLst>
              <a:gd name="adj1" fmla="val -36889"/>
              <a:gd name="adj2" fmla="val 88702"/>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altLang="zh-CN" sz="2000" b="1" dirty="0" smtClean="0">
                <a:solidFill>
                  <a:srgbClr val="FF0000"/>
                </a:solidFill>
              </a:rPr>
              <a:t>【</a:t>
            </a:r>
            <a:r>
              <a:rPr lang="zh-CN" altLang="en-US" sz="2000" b="1" dirty="0" smtClean="0">
                <a:solidFill>
                  <a:srgbClr val="FF0000"/>
                </a:solidFill>
              </a:rPr>
              <a:t>未报价数</a:t>
            </a:r>
            <a:r>
              <a:rPr lang="en-US" altLang="zh-CN" sz="2000" b="1" dirty="0" smtClean="0">
                <a:solidFill>
                  <a:srgbClr val="FF0000"/>
                </a:solidFill>
              </a:rPr>
              <a:t>】</a:t>
            </a:r>
            <a:r>
              <a:rPr lang="zh-CN" altLang="en-US" sz="2000" b="1" dirty="0" smtClean="0">
                <a:solidFill>
                  <a:srgbClr val="FF0000"/>
                </a:solidFill>
              </a:rPr>
              <a:t>显示为</a:t>
            </a:r>
            <a:r>
              <a:rPr lang="en-US" altLang="zh-CN" sz="2000" b="1" dirty="0" smtClean="0">
                <a:solidFill>
                  <a:srgbClr val="FF0000"/>
                </a:solidFill>
              </a:rPr>
              <a:t>0</a:t>
            </a:r>
            <a:r>
              <a:rPr lang="zh-CN" altLang="en-US" sz="2000" b="1" dirty="0" smtClean="0">
                <a:solidFill>
                  <a:srgbClr val="FF0000"/>
                </a:solidFill>
              </a:rPr>
              <a:t>，则报价完毕</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矩形 4"/>
          <p:cNvSpPr/>
          <p:nvPr/>
        </p:nvSpPr>
        <p:spPr>
          <a:xfrm>
            <a:off x="7429520" y="1643050"/>
            <a:ext cx="928694"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5572132" y="2357430"/>
            <a:ext cx="3214710" cy="1000132"/>
          </a:xfrm>
          <a:prstGeom prst="wedgeRoundRectCallout">
            <a:avLst>
              <a:gd name="adj1" fmla="val 21446"/>
              <a:gd name="adj2" fmla="val -7373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报价完毕，点击</a:t>
            </a:r>
            <a:r>
              <a:rPr lang="en-US" altLang="zh-CN" sz="2000" b="1" dirty="0" smtClean="0">
                <a:solidFill>
                  <a:srgbClr val="FF0000"/>
                </a:solidFill>
              </a:rPr>
              <a:t>【</a:t>
            </a:r>
            <a:r>
              <a:rPr lang="zh-CN" altLang="en-US" sz="2000" b="1" dirty="0" smtClean="0">
                <a:solidFill>
                  <a:srgbClr val="FF0000"/>
                </a:solidFill>
              </a:rPr>
              <a:t>列表打印</a:t>
            </a:r>
            <a:r>
              <a:rPr lang="en-US" altLang="zh-CN" sz="2000" b="1" dirty="0" smtClean="0">
                <a:solidFill>
                  <a:srgbClr val="FF0000"/>
                </a:solidFill>
              </a:rPr>
              <a:t>】</a:t>
            </a:r>
            <a:r>
              <a:rPr lang="zh-CN" altLang="en-US" sz="2000" b="1" dirty="0" smtClean="0">
                <a:solidFill>
                  <a:srgbClr val="FF0000"/>
                </a:solidFill>
              </a:rPr>
              <a:t>，可打印报价表</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圆角矩形标注 4"/>
          <p:cNvSpPr/>
          <p:nvPr/>
        </p:nvSpPr>
        <p:spPr>
          <a:xfrm>
            <a:off x="2071670" y="357166"/>
            <a:ext cx="2500330" cy="1143008"/>
          </a:xfrm>
          <a:prstGeom prst="wedgeRoundRectCallou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登录海虹医药网</a:t>
            </a:r>
            <a:endParaRPr lang="en-US" altLang="zh-CN" sz="2000" b="1" dirty="0" smtClean="0">
              <a:solidFill>
                <a:srgbClr val="FF0000"/>
              </a:solidFill>
            </a:endParaRPr>
          </a:p>
          <a:p>
            <a:pPr algn="ctr">
              <a:lnSpc>
                <a:spcPct val="150000"/>
              </a:lnSpc>
            </a:pPr>
            <a:r>
              <a:rPr lang="zh-CN" altLang="en-US" sz="2000" b="1" dirty="0" smtClean="0">
                <a:solidFill>
                  <a:srgbClr val="FF0000"/>
                </a:solidFill>
              </a:rPr>
              <a:t>进入</a:t>
            </a:r>
            <a:r>
              <a:rPr lang="en-US" altLang="zh-CN" sz="2000" b="1" dirty="0" smtClean="0">
                <a:solidFill>
                  <a:srgbClr val="FF0000"/>
                </a:solidFill>
              </a:rPr>
              <a:t>【</a:t>
            </a:r>
            <a:r>
              <a:rPr lang="zh-CN" altLang="en-US" sz="2000" b="1" dirty="0" smtClean="0">
                <a:solidFill>
                  <a:srgbClr val="FF0000"/>
                </a:solidFill>
              </a:rPr>
              <a:t>申报系统</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纸质报价表</a:t>
            </a:r>
            <a:endParaRPr lang="zh-CN" altLang="en-US" dirty="0"/>
          </a:p>
        </p:txBody>
      </p:sp>
      <p:sp>
        <p:nvSpPr>
          <p:cNvPr id="3" name="内容占位符 2"/>
          <p:cNvSpPr>
            <a:spLocks noGrp="1"/>
          </p:cNvSpPr>
          <p:nvPr>
            <p:ph idx="1"/>
          </p:nvPr>
        </p:nvSpPr>
        <p:spPr>
          <a:xfrm>
            <a:off x="428596" y="2285992"/>
            <a:ext cx="8286808" cy="3846520"/>
          </a:xfrm>
        </p:spPr>
        <p:txBody>
          <a:bodyPr/>
          <a:lstStyle/>
          <a:p>
            <a:pPr marL="540000" indent="-457200">
              <a:spcBef>
                <a:spcPts val="1200"/>
              </a:spcBef>
              <a:buFont typeface="Wingdings" pitchFamily="2" charset="2"/>
              <a:buChar char="Ø"/>
            </a:pPr>
            <a:r>
              <a:rPr lang="zh-CN" altLang="en-US" sz="1800" dirty="0" smtClean="0"/>
              <a:t>纸质报价表为</a:t>
            </a:r>
            <a:r>
              <a:rPr lang="zh-CN" altLang="en-US" sz="1800" b="1" dirty="0" smtClean="0">
                <a:solidFill>
                  <a:srgbClr val="FF0000"/>
                </a:solidFill>
              </a:rPr>
              <a:t>非必交文件</a:t>
            </a:r>
            <a:r>
              <a:rPr lang="zh-CN" altLang="en-US" sz="1800" dirty="0" smtClean="0"/>
              <a:t>，如供应商在规定时间内正常上网操作，牢记标书密码，一般情况下无须使用纸质报价表。</a:t>
            </a:r>
          </a:p>
          <a:p>
            <a:pPr marL="540000" indent="-457200">
              <a:spcBef>
                <a:spcPts val="1200"/>
              </a:spcBef>
              <a:buFont typeface="Wingdings" pitchFamily="2" charset="2"/>
              <a:buChar char="Ø"/>
            </a:pPr>
            <a:r>
              <a:rPr lang="zh-CN" altLang="en-US" sz="1800" dirty="0" smtClean="0"/>
              <a:t>供应商在数据管理平台中报价完毕后，可以打印出纸质报价表。若因路途遥远，无法加盖供应商公章，可以把加盖供应商公章的报价表传真给本次集中采购项目的被授权人，被授权人对报价表签字同时也在信封密封处签字，在网上报价时间内递交至广东海虹药通电子商务</a:t>
            </a:r>
            <a:r>
              <a:rPr lang="zh-CN" altLang="en-US" sz="1800" dirty="0" smtClean="0"/>
              <a:t>有限公司衡阳分公司</a:t>
            </a:r>
            <a:r>
              <a:rPr lang="zh-CN" altLang="en-US" sz="1800" b="1" dirty="0" smtClean="0">
                <a:solidFill>
                  <a:srgbClr val="FF0000"/>
                </a:solidFill>
              </a:rPr>
              <a:t>（</a:t>
            </a:r>
            <a:r>
              <a:rPr lang="zh-CN" altLang="en-US" sz="1800" b="1" dirty="0" smtClean="0">
                <a:solidFill>
                  <a:srgbClr val="FF0000"/>
                </a:solidFill>
              </a:rPr>
              <a:t>广州公司不接收）</a:t>
            </a:r>
            <a:r>
              <a:rPr lang="zh-CN" altLang="en-US" sz="1800" dirty="0" smtClean="0"/>
              <a:t>。纸质报价表不接收传真件。</a:t>
            </a:r>
          </a:p>
          <a:p>
            <a:pPr marL="540000" indent="-457200">
              <a:spcBef>
                <a:spcPts val="1200"/>
              </a:spcBef>
              <a:buFont typeface="Wingdings" pitchFamily="2" charset="2"/>
              <a:buChar char="Ø"/>
            </a:pPr>
            <a:r>
              <a:rPr lang="zh-CN" altLang="en-US" sz="1800" dirty="0" smtClean="0"/>
              <a:t>密封纸质报价表的信封上请注明为“纸质报价表”、标书号及供应商名称。</a:t>
            </a:r>
            <a:endParaRPr lang="zh-CN" altLang="en-US" sz="1800" dirty="0">
              <a:solidFill>
                <a:schemeClr val="bg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  录</a:t>
            </a:r>
            <a:endParaRPr lang="zh-CN" altLang="en-US" dirty="0"/>
          </a:p>
        </p:txBody>
      </p:sp>
      <p:graphicFrame>
        <p:nvGraphicFramePr>
          <p:cNvPr id="4" name="内容占位符 3"/>
          <p:cNvGraphicFramePr>
            <a:graphicFrameLocks/>
          </p:cNvGraphicFramePr>
          <p:nvPr/>
        </p:nvGraphicFramePr>
        <p:xfrm>
          <a:off x="928662" y="2571744"/>
          <a:ext cx="7358114" cy="30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矩形 4"/>
          <p:cNvSpPr/>
          <p:nvPr/>
        </p:nvSpPr>
        <p:spPr>
          <a:xfrm>
            <a:off x="5072066" y="2714620"/>
            <a:ext cx="1143008" cy="357190"/>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1785918" y="2500306"/>
            <a:ext cx="3000396" cy="1035851"/>
          </a:xfrm>
          <a:prstGeom prst="wedgeRoundRectCallout">
            <a:avLst>
              <a:gd name="adj1" fmla="val 58185"/>
              <a:gd name="adj2" fmla="val -11823"/>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项目开标管理</a:t>
            </a:r>
            <a:r>
              <a:rPr lang="en-US" altLang="zh-CN" sz="2000" b="1" dirty="0" smtClean="0">
                <a:solidFill>
                  <a:srgbClr val="FF0000"/>
                </a:solidFill>
              </a:rPr>
              <a:t>】</a:t>
            </a:r>
            <a:r>
              <a:rPr lang="zh-CN" altLang="en-US" sz="2000" b="1" dirty="0" smtClean="0">
                <a:solidFill>
                  <a:srgbClr val="FF0000"/>
                </a:solidFill>
              </a:rPr>
              <a:t>，进入项目选择页面</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矩形 3"/>
          <p:cNvSpPr/>
          <p:nvPr/>
        </p:nvSpPr>
        <p:spPr>
          <a:xfrm>
            <a:off x="571472" y="1857364"/>
            <a:ext cx="6500858"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矩形 4"/>
          <p:cNvSpPr/>
          <p:nvPr/>
        </p:nvSpPr>
        <p:spPr>
          <a:xfrm>
            <a:off x="7715272" y="2714620"/>
            <a:ext cx="714380"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1763688" y="685039"/>
            <a:ext cx="2000232" cy="928694"/>
          </a:xfrm>
          <a:prstGeom prst="wedgeRoundRectCallout">
            <a:avLst>
              <a:gd name="adj1" fmla="val -40039"/>
              <a:gd name="adj2" fmla="val 8644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输入项目名称进行查询</a:t>
            </a:r>
            <a:endParaRPr lang="zh-CN" altLang="en-US" sz="2000" b="1" dirty="0">
              <a:solidFill>
                <a:srgbClr val="FF0000"/>
              </a:solidFill>
            </a:endParaRPr>
          </a:p>
        </p:txBody>
      </p:sp>
      <p:sp>
        <p:nvSpPr>
          <p:cNvPr id="7" name="圆角矩形标注 6"/>
          <p:cNvSpPr/>
          <p:nvPr/>
        </p:nvSpPr>
        <p:spPr>
          <a:xfrm>
            <a:off x="5500694" y="3000372"/>
            <a:ext cx="2000264" cy="571504"/>
          </a:xfrm>
          <a:prstGeom prst="wedgeRoundRectCallout">
            <a:avLst>
              <a:gd name="adj1" fmla="val 59467"/>
              <a:gd name="adj2" fmla="val -4200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解密</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圆角矩形标注 3"/>
          <p:cNvSpPr/>
          <p:nvPr/>
        </p:nvSpPr>
        <p:spPr>
          <a:xfrm>
            <a:off x="5857884" y="2643182"/>
            <a:ext cx="2000264" cy="1500198"/>
          </a:xfrm>
          <a:prstGeom prst="wedgeRoundRectCallout">
            <a:avLst>
              <a:gd name="adj1" fmla="val -61961"/>
              <a:gd name="adj2" fmla="val 22994"/>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输入报价时设置的标书密码，点击</a:t>
            </a:r>
            <a:r>
              <a:rPr lang="en-US" altLang="zh-CN" sz="2000" b="1" dirty="0" smtClean="0">
                <a:solidFill>
                  <a:srgbClr val="FF0000"/>
                </a:solidFill>
              </a:rPr>
              <a:t>【</a:t>
            </a:r>
            <a:r>
              <a:rPr lang="zh-CN" altLang="en-US" sz="2000" b="1" dirty="0" smtClean="0">
                <a:solidFill>
                  <a:srgbClr val="FF0000"/>
                </a:solidFill>
              </a:rPr>
              <a:t>解密</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圆角矩形标注 5"/>
          <p:cNvSpPr/>
          <p:nvPr/>
        </p:nvSpPr>
        <p:spPr>
          <a:xfrm>
            <a:off x="5357818" y="1500174"/>
            <a:ext cx="2000264" cy="1571636"/>
          </a:xfrm>
          <a:prstGeom prst="wedgeRoundRectCallout">
            <a:avLst>
              <a:gd name="adj1" fmla="val -61961"/>
              <a:gd name="adj2" fmla="val 22994"/>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解密成功，点击</a:t>
            </a:r>
            <a:r>
              <a:rPr lang="en-US" altLang="zh-CN" sz="2000" b="1" dirty="0" smtClean="0">
                <a:solidFill>
                  <a:srgbClr val="FF0000"/>
                </a:solidFill>
              </a:rPr>
              <a:t>【</a:t>
            </a:r>
            <a:r>
              <a:rPr lang="zh-CN" altLang="en-US" sz="2000" b="1" dirty="0" smtClean="0">
                <a:solidFill>
                  <a:srgbClr val="FF0000"/>
                </a:solidFill>
              </a:rPr>
              <a:t>确定</a:t>
            </a:r>
            <a:r>
              <a:rPr lang="en-US" altLang="zh-CN" sz="2000" b="1" dirty="0" smtClean="0">
                <a:solidFill>
                  <a:srgbClr val="FF0000"/>
                </a:solidFill>
              </a:rPr>
              <a:t>】</a:t>
            </a:r>
            <a:r>
              <a:rPr lang="zh-CN" altLang="en-US" sz="2000" b="1" dirty="0" smtClean="0">
                <a:solidFill>
                  <a:srgbClr val="FF0000"/>
                </a:solidFill>
              </a:rPr>
              <a:t>，完成开标解密</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7290" y="617538"/>
            <a:ext cx="6500858" cy="1143000"/>
          </a:xfrm>
        </p:spPr>
        <p:txBody>
          <a:bodyPr/>
          <a:lstStyle/>
          <a:p>
            <a:r>
              <a:rPr lang="zh-CN" altLang="en-US" dirty="0" smtClean="0"/>
              <a:t>时间安排表</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809371829"/>
              </p:ext>
            </p:extLst>
          </p:nvPr>
        </p:nvGraphicFramePr>
        <p:xfrm>
          <a:off x="500034" y="2214554"/>
          <a:ext cx="8072494" cy="3304010"/>
        </p:xfrm>
        <a:graphic>
          <a:graphicData uri="http://schemas.openxmlformats.org/drawingml/2006/table">
            <a:tbl>
              <a:tblPr firstRow="1" bandRow="1">
                <a:tableStyleId>{FABFCF23-3B69-468F-B69F-88F6DE6A72F2}</a:tableStyleId>
              </a:tblPr>
              <a:tblGrid>
                <a:gridCol w="5500726"/>
                <a:gridCol w="2571768"/>
              </a:tblGrid>
              <a:tr h="6608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dirty="0" smtClean="0">
                          <a:ln>
                            <a:noFill/>
                          </a:ln>
                          <a:solidFill>
                            <a:schemeClr val="bg2"/>
                          </a:solidFill>
                          <a:effectLst/>
                          <a:latin typeface="+mn-ea"/>
                          <a:ea typeface="+mn-ea"/>
                        </a:rPr>
                        <a:t>时  间</a:t>
                      </a:r>
                      <a:endParaRPr kumimoji="0" lang="zh-CN" altLang="en-US" sz="1800" b="1" i="0" u="none" strike="noStrike" cap="none" normalizeH="0" baseline="0" dirty="0" smtClean="0">
                        <a:ln>
                          <a:noFill/>
                        </a:ln>
                        <a:solidFill>
                          <a:schemeClr val="bg2"/>
                        </a:solidFill>
                        <a:effectLst/>
                        <a:latin typeface="+mn-ea"/>
                        <a:ea typeface="+mn-ea"/>
                        <a:cs typeface="Times New Roman" pitchFamily="18" charset="0"/>
                      </a:endParaRPr>
                    </a:p>
                  </a:txBody>
                  <a:tcPr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dirty="0" smtClean="0">
                          <a:ln>
                            <a:noFill/>
                          </a:ln>
                          <a:solidFill>
                            <a:schemeClr val="bg2"/>
                          </a:solidFill>
                          <a:effectLst/>
                          <a:latin typeface="+mn-ea"/>
                          <a:ea typeface="+mn-ea"/>
                        </a:rPr>
                        <a:t>项  目 阶 段</a:t>
                      </a:r>
                      <a:endParaRPr kumimoji="0" lang="zh-CN" altLang="en-US" sz="1800" b="1" i="0" u="none" strike="noStrike" cap="none" normalizeH="0" baseline="0" dirty="0" smtClean="0">
                        <a:ln>
                          <a:noFill/>
                        </a:ln>
                        <a:solidFill>
                          <a:schemeClr val="bg2"/>
                        </a:solidFill>
                        <a:effectLst/>
                        <a:latin typeface="+mn-ea"/>
                        <a:ea typeface="+mn-ea"/>
                        <a:cs typeface="Times New Roman" pitchFamily="18" charset="0"/>
                      </a:endParaRPr>
                    </a:p>
                  </a:txBody>
                  <a:tcPr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66080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cap="none" normalizeH="0" baseline="0" dirty="0" smtClean="0">
                          <a:ln>
                            <a:noFill/>
                          </a:ln>
                          <a:effectLst/>
                          <a:latin typeface="+mn-ea"/>
                          <a:ea typeface="+mn-ea"/>
                        </a:rPr>
                        <a:t>2018</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16</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8:30—2018</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17</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17</a:t>
                      </a:r>
                      <a:r>
                        <a:rPr kumimoji="0" lang="zh-CN" altLang="en-US" sz="1800" b="1" u="none" strike="noStrike" cap="none" normalizeH="0" baseline="0" dirty="0" smtClean="0">
                          <a:ln>
                            <a:noFill/>
                          </a:ln>
                          <a:effectLst/>
                          <a:latin typeface="+mn-ea"/>
                          <a:ea typeface="+mn-ea"/>
                        </a:rPr>
                        <a:t>：</a:t>
                      </a:r>
                      <a:r>
                        <a:rPr kumimoji="0" lang="en-US" altLang="zh-CN" sz="1800" b="1" u="none" strike="noStrike" cap="none" normalizeH="0" baseline="0" dirty="0" smtClean="0">
                          <a:ln>
                            <a:noFill/>
                          </a:ln>
                          <a:effectLst/>
                          <a:latin typeface="+mn-ea"/>
                          <a:ea typeface="+mn-ea"/>
                        </a:rPr>
                        <a:t>00</a:t>
                      </a:r>
                      <a:endParaRPr kumimoji="0" lang="zh-CN" altLang="en-US" sz="1800" b="1" i="0" u="none" strike="noStrike" cap="none" normalizeH="0" baseline="0" dirty="0" smtClean="0">
                        <a:ln>
                          <a:noFill/>
                        </a:ln>
                        <a:solidFill>
                          <a:schemeClr val="tx1"/>
                        </a:solidFill>
                        <a:effectLst/>
                        <a:latin typeface="+mn-ea"/>
                        <a:ea typeface="+mn-ea"/>
                        <a:cs typeface="Times New Roman" pitchFamily="18" charset="0"/>
                      </a:endParaRPr>
                    </a:p>
                  </a:txBody>
                  <a:tcPr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zh-CN" altLang="en-US" sz="1800" b="1" dirty="0" smtClean="0">
                          <a:latin typeface="+mn-ea"/>
                          <a:ea typeface="+mn-ea"/>
                        </a:rPr>
                        <a:t>基准价信息澄清</a:t>
                      </a:r>
                      <a:endParaRPr lang="en-US" altLang="zh-CN" sz="1800" b="1" dirty="0" smtClean="0">
                        <a:latin typeface="+mn-ea"/>
                        <a:ea typeface="+mn-ea"/>
                      </a:endParaRPr>
                    </a:p>
                  </a:txBody>
                  <a:tcPr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r h="66080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cap="none" normalizeH="0" baseline="0" dirty="0" smtClean="0">
                          <a:ln>
                            <a:noFill/>
                          </a:ln>
                          <a:effectLst/>
                          <a:latin typeface="+mn-ea"/>
                          <a:ea typeface="+mn-ea"/>
                        </a:rPr>
                        <a:t>2018</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16</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8:30—2018</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18</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17</a:t>
                      </a:r>
                      <a:r>
                        <a:rPr kumimoji="0" lang="zh-CN" altLang="en-US" sz="1800" b="1" u="none" strike="noStrike" cap="none" normalizeH="0" baseline="0" dirty="0" smtClean="0">
                          <a:ln>
                            <a:noFill/>
                          </a:ln>
                          <a:effectLst/>
                          <a:latin typeface="+mn-ea"/>
                          <a:ea typeface="+mn-ea"/>
                        </a:rPr>
                        <a:t>：</a:t>
                      </a:r>
                      <a:r>
                        <a:rPr kumimoji="0" lang="en-US" altLang="zh-CN" sz="1800" b="1" u="none" strike="noStrike" cap="none" normalizeH="0" baseline="0" dirty="0" smtClean="0">
                          <a:ln>
                            <a:noFill/>
                          </a:ln>
                          <a:effectLst/>
                          <a:latin typeface="+mn-ea"/>
                          <a:ea typeface="+mn-ea"/>
                        </a:rPr>
                        <a:t>00</a:t>
                      </a:r>
                      <a:endParaRPr kumimoji="0" lang="zh-CN" altLang="en-US" sz="1800" b="1" i="0" u="none" strike="noStrike" cap="none" normalizeH="0" baseline="0" dirty="0" smtClean="0">
                        <a:ln>
                          <a:noFill/>
                        </a:ln>
                        <a:solidFill>
                          <a:schemeClr val="tx1"/>
                        </a:solidFill>
                        <a:effectLst/>
                        <a:latin typeface="+mn-ea"/>
                        <a:ea typeface="+mn-ea"/>
                        <a:cs typeface="Times New Roman" pitchFamily="18" charset="0"/>
                      </a:endParaRPr>
                    </a:p>
                  </a:txBody>
                  <a:tcPr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zh-CN" altLang="en-US" sz="1800" b="1" dirty="0" smtClean="0">
                          <a:latin typeface="+mn-ea"/>
                          <a:ea typeface="+mn-ea"/>
                        </a:rPr>
                        <a:t>项目数据信息确认</a:t>
                      </a:r>
                      <a:endParaRPr lang="en-US" altLang="zh-CN" sz="1800" b="1" dirty="0" smtClean="0">
                        <a:latin typeface="+mn-ea"/>
                        <a:ea typeface="+mn-ea"/>
                      </a:endParaRPr>
                    </a:p>
                  </a:txBody>
                  <a:tcPr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r h="66080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cap="none" normalizeH="0" baseline="0" dirty="0" smtClean="0">
                          <a:ln>
                            <a:noFill/>
                          </a:ln>
                          <a:effectLst/>
                          <a:latin typeface="+mn-ea"/>
                          <a:ea typeface="+mn-ea"/>
                        </a:rPr>
                        <a:t>2018</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19</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8:30—2018</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21</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17</a:t>
                      </a:r>
                      <a:r>
                        <a:rPr kumimoji="0" lang="zh-CN" altLang="en-US" sz="1800" b="1" u="none" strike="noStrike" cap="none" normalizeH="0" baseline="0" dirty="0" smtClean="0">
                          <a:ln>
                            <a:noFill/>
                          </a:ln>
                          <a:effectLst/>
                          <a:latin typeface="+mn-ea"/>
                          <a:ea typeface="+mn-ea"/>
                        </a:rPr>
                        <a:t>：</a:t>
                      </a:r>
                      <a:r>
                        <a:rPr kumimoji="0" lang="en-US" altLang="zh-CN" sz="1800" b="1" u="none" strike="noStrike" cap="none" normalizeH="0" baseline="0" dirty="0" smtClean="0">
                          <a:ln>
                            <a:noFill/>
                          </a:ln>
                          <a:effectLst/>
                          <a:latin typeface="+mn-ea"/>
                          <a:ea typeface="+mn-ea"/>
                        </a:rPr>
                        <a:t>00</a:t>
                      </a:r>
                      <a:endParaRPr kumimoji="0" lang="zh-CN" altLang="en-US" sz="1800" b="1" i="0" u="none" strike="noStrike" cap="none" normalizeH="0" baseline="0" dirty="0" smtClean="0">
                        <a:ln>
                          <a:noFill/>
                        </a:ln>
                        <a:solidFill>
                          <a:schemeClr val="tx1"/>
                        </a:solidFill>
                        <a:effectLst/>
                        <a:latin typeface="+mn-ea"/>
                        <a:ea typeface="+mn-ea"/>
                        <a:cs typeface="Times New Roman" pitchFamily="18" charset="0"/>
                      </a:endParaRPr>
                    </a:p>
                  </a:txBody>
                  <a:tcPr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800" b="1" dirty="0" smtClean="0">
                          <a:latin typeface="+mn-ea"/>
                          <a:ea typeface="+mn-ea"/>
                        </a:rPr>
                        <a:t>项目数据报价 </a:t>
                      </a:r>
                    </a:p>
                  </a:txBody>
                  <a:tcPr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r h="66080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cap="none" normalizeH="0" baseline="0" dirty="0" smtClean="0">
                          <a:ln>
                            <a:noFill/>
                          </a:ln>
                          <a:effectLst/>
                          <a:latin typeface="+mn-ea"/>
                          <a:ea typeface="+mn-ea"/>
                        </a:rPr>
                        <a:t>2018</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22</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9:00—2018</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22</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11</a:t>
                      </a:r>
                      <a:r>
                        <a:rPr kumimoji="0" lang="zh-CN" altLang="en-US" sz="1800" b="1" u="none" strike="noStrike" cap="none" normalizeH="0" baseline="0" dirty="0" smtClean="0">
                          <a:ln>
                            <a:noFill/>
                          </a:ln>
                          <a:effectLst/>
                          <a:latin typeface="+mn-ea"/>
                          <a:ea typeface="+mn-ea"/>
                        </a:rPr>
                        <a:t>：</a:t>
                      </a:r>
                      <a:r>
                        <a:rPr kumimoji="0" lang="en-US" altLang="zh-CN" sz="1800" b="1" u="none" strike="noStrike" cap="none" normalizeH="0" baseline="0" dirty="0" smtClean="0">
                          <a:ln>
                            <a:noFill/>
                          </a:ln>
                          <a:effectLst/>
                          <a:latin typeface="+mn-ea"/>
                          <a:ea typeface="+mn-ea"/>
                        </a:rPr>
                        <a:t>30</a:t>
                      </a:r>
                      <a:endParaRPr kumimoji="0" lang="zh-CN" altLang="en-US" sz="1800" b="1" i="0" u="none" strike="noStrike" cap="none" normalizeH="0" baseline="0" dirty="0" smtClean="0">
                        <a:ln>
                          <a:noFill/>
                        </a:ln>
                        <a:solidFill>
                          <a:schemeClr val="tx1"/>
                        </a:solidFill>
                        <a:effectLst/>
                        <a:latin typeface="+mn-ea"/>
                        <a:ea typeface="+mn-ea"/>
                        <a:cs typeface="Times New Roman" pitchFamily="18" charset="0"/>
                      </a:endParaRPr>
                    </a:p>
                  </a:txBody>
                  <a:tcPr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zh-CN" altLang="en-US" sz="1800" b="1" dirty="0" smtClean="0">
                          <a:latin typeface="+mn-ea"/>
                          <a:ea typeface="+mn-ea"/>
                        </a:rPr>
                        <a:t>项目数据开标解密</a:t>
                      </a:r>
                      <a:endParaRPr lang="zh-CN" altLang="en-US" sz="1800" b="1" dirty="0">
                        <a:latin typeface="+mn-ea"/>
                        <a:ea typeface="+mn-ea"/>
                      </a:endParaRPr>
                    </a:p>
                  </a:txBody>
                  <a:tcPr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内容占位符 2"/>
          <p:cNvSpPr>
            <a:spLocks noGrp="1"/>
          </p:cNvSpPr>
          <p:nvPr>
            <p:ph idx="1"/>
          </p:nvPr>
        </p:nvSpPr>
        <p:spPr>
          <a:xfrm>
            <a:off x="500034" y="5643554"/>
            <a:ext cx="8143932" cy="1000156"/>
          </a:xfrm>
        </p:spPr>
        <p:txBody>
          <a:bodyPr/>
          <a:lstStyle/>
          <a:p>
            <a:pPr marL="720000" indent="-720000">
              <a:spcBef>
                <a:spcPts val="1200"/>
              </a:spcBef>
              <a:defRPr/>
            </a:pPr>
            <a:r>
              <a:rPr lang="zh-CN" altLang="en-US" sz="1800" b="1" dirty="0" smtClean="0">
                <a:solidFill>
                  <a:srgbClr val="FF0000"/>
                </a:solidFill>
                <a:latin typeface="宋体" pitchFamily="2" charset="-122"/>
              </a:rPr>
              <a:t>注意：如企业不能在规定时间里进行报价、开标解密的，视同企业放弃本</a:t>
            </a:r>
            <a:r>
              <a:rPr lang="zh-CN" altLang="en-US" sz="1800" b="1" smtClean="0">
                <a:solidFill>
                  <a:srgbClr val="FF0000"/>
                </a:solidFill>
                <a:latin typeface="宋体" pitchFamily="2" charset="-122"/>
              </a:rPr>
              <a:t>次集中采购</a:t>
            </a:r>
            <a:r>
              <a:rPr lang="zh-CN" altLang="en-US" sz="1800" b="1" dirty="0" smtClean="0">
                <a:solidFill>
                  <a:srgbClr val="FF0000"/>
                </a:solidFill>
                <a:latin typeface="宋体" pitchFamily="2" charset="-122"/>
              </a:rPr>
              <a:t>，一切责任自负。</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5984" y="3071810"/>
            <a:ext cx="4613764" cy="1569660"/>
          </a:xfrm>
          <a:prstGeom prst="rect">
            <a:avLst/>
          </a:prstGeom>
        </p:spPr>
        <p:txBody>
          <a:bodyPr wrap="none">
            <a:spAutoFit/>
          </a:bodyPr>
          <a:lstStyle/>
          <a:p>
            <a:pPr algn="ctr">
              <a:defRPr/>
            </a:pPr>
            <a:r>
              <a:rPr lang="zh-CN" altLang="en-US" sz="9600" b="1" i="1" dirty="0" smtClean="0">
                <a:solidFill>
                  <a:srgbClr val="3333CC"/>
                </a:solidFill>
                <a:effectLst>
                  <a:outerShdw blurRad="38100" dist="38100" dir="2700000" algn="tl">
                    <a:srgbClr val="000000">
                      <a:alpha val="43137"/>
                    </a:srgbClr>
                  </a:outerShdw>
                </a:effectLst>
              </a:rPr>
              <a:t>谢  谢！</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圆角矩形标注 4"/>
          <p:cNvSpPr/>
          <p:nvPr/>
        </p:nvSpPr>
        <p:spPr>
          <a:xfrm>
            <a:off x="5214942" y="2143116"/>
            <a:ext cx="2857520" cy="785818"/>
          </a:xfrm>
          <a:prstGeom prst="wedgeRoundRectCallout">
            <a:avLst>
              <a:gd name="adj1" fmla="val -26779"/>
              <a:gd name="adj2" fmla="val 82500"/>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000" b="1" dirty="0" smtClean="0">
                <a:solidFill>
                  <a:srgbClr val="FF0000"/>
                </a:solidFill>
              </a:rPr>
              <a:t>进入</a:t>
            </a:r>
            <a:r>
              <a:rPr lang="en-US" altLang="zh-CN" sz="2000" b="1" dirty="0" smtClean="0">
                <a:solidFill>
                  <a:srgbClr val="FF0000"/>
                </a:solidFill>
              </a:rPr>
              <a:t>【</a:t>
            </a:r>
            <a:r>
              <a:rPr lang="zh-CN" altLang="en-US" sz="2000" b="1" dirty="0" smtClean="0">
                <a:solidFill>
                  <a:srgbClr val="FF0000"/>
                </a:solidFill>
              </a:rPr>
              <a:t>数据管理平台</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圆角矩形标注 2"/>
          <p:cNvSpPr/>
          <p:nvPr/>
        </p:nvSpPr>
        <p:spPr>
          <a:xfrm>
            <a:off x="6156176" y="1916832"/>
            <a:ext cx="2376264" cy="1143008"/>
          </a:xfrm>
          <a:prstGeom prst="wedgeRoundRectCallout">
            <a:avLst>
              <a:gd name="adj1" fmla="val -35549"/>
              <a:gd name="adj2" fmla="val 73270"/>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输入用户名和密码，点击</a:t>
            </a:r>
            <a:r>
              <a:rPr lang="en-US" altLang="zh-CN" sz="2000" b="1" dirty="0" smtClean="0">
                <a:solidFill>
                  <a:srgbClr val="FF0000"/>
                </a:solidFill>
              </a:rPr>
              <a:t>【</a:t>
            </a:r>
            <a:r>
              <a:rPr lang="zh-CN" altLang="en-US" sz="2000" b="1" dirty="0" smtClean="0">
                <a:solidFill>
                  <a:srgbClr val="FF0000"/>
                </a:solidFill>
              </a:rPr>
              <a:t>登录</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
        <p:nvSpPr>
          <p:cNvPr id="3" name="圆角矩形标注 2"/>
          <p:cNvSpPr/>
          <p:nvPr/>
        </p:nvSpPr>
        <p:spPr>
          <a:xfrm>
            <a:off x="1643042" y="1428736"/>
            <a:ext cx="3143272" cy="1071570"/>
          </a:xfrm>
          <a:prstGeom prst="wedgeRoundRectCallout">
            <a:avLst>
              <a:gd name="adj1" fmla="val 58634"/>
              <a:gd name="adj2" fmla="val -2950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项目数据管理</a:t>
            </a:r>
            <a:r>
              <a:rPr lang="en-US" altLang="zh-CN" sz="2000" b="1" dirty="0" smtClean="0">
                <a:solidFill>
                  <a:srgbClr val="FF0000"/>
                </a:solidFill>
              </a:rPr>
              <a:t>】</a:t>
            </a:r>
            <a:r>
              <a:rPr lang="zh-CN" altLang="en-US" sz="2000" b="1" dirty="0" smtClean="0">
                <a:solidFill>
                  <a:srgbClr val="FF0000"/>
                </a:solidFill>
              </a:rPr>
              <a:t>，进入项目选择页面</a:t>
            </a:r>
            <a:endParaRPr lang="zh-CN" altLang="en-US" sz="2000" b="1" dirty="0">
              <a:solidFill>
                <a:srgbClr val="FF0000"/>
              </a:solidFill>
            </a:endParaRPr>
          </a:p>
        </p:txBody>
      </p:sp>
      <p:sp>
        <p:nvSpPr>
          <p:cNvPr id="4" name="矩形 3"/>
          <p:cNvSpPr/>
          <p:nvPr/>
        </p:nvSpPr>
        <p:spPr>
          <a:xfrm>
            <a:off x="5072066" y="1428736"/>
            <a:ext cx="1143008" cy="357190"/>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矩形 5"/>
          <p:cNvSpPr/>
          <p:nvPr/>
        </p:nvSpPr>
        <p:spPr>
          <a:xfrm>
            <a:off x="1000100" y="1571612"/>
            <a:ext cx="7858180"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7" name="矩形 6"/>
          <p:cNvSpPr/>
          <p:nvPr/>
        </p:nvSpPr>
        <p:spPr>
          <a:xfrm>
            <a:off x="8143900" y="2357430"/>
            <a:ext cx="500066"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8" name="圆角矩形标注 7"/>
          <p:cNvSpPr/>
          <p:nvPr/>
        </p:nvSpPr>
        <p:spPr>
          <a:xfrm>
            <a:off x="539552" y="260648"/>
            <a:ext cx="2000232" cy="928694"/>
          </a:xfrm>
          <a:prstGeom prst="wedgeRoundRectCallout">
            <a:avLst>
              <a:gd name="adj1" fmla="val 36001"/>
              <a:gd name="adj2" fmla="val 104968"/>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输入项目名称进行查询</a:t>
            </a:r>
            <a:endParaRPr lang="zh-CN" altLang="en-US" sz="2000" b="1" dirty="0">
              <a:solidFill>
                <a:srgbClr val="FF0000"/>
              </a:solidFill>
            </a:endParaRPr>
          </a:p>
        </p:txBody>
      </p:sp>
      <p:sp>
        <p:nvSpPr>
          <p:cNvPr id="9" name="圆角矩形标注 8"/>
          <p:cNvSpPr/>
          <p:nvPr/>
        </p:nvSpPr>
        <p:spPr>
          <a:xfrm>
            <a:off x="5643570" y="2714620"/>
            <a:ext cx="2286016" cy="571504"/>
          </a:xfrm>
          <a:prstGeom prst="wedgeRoundRectCallout">
            <a:avLst>
              <a:gd name="adj1" fmla="val 59467"/>
              <a:gd name="adj2" fmla="val -4200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数据查看</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矩形 2"/>
          <p:cNvSpPr/>
          <p:nvPr/>
        </p:nvSpPr>
        <p:spPr>
          <a:xfrm>
            <a:off x="500034" y="1643050"/>
            <a:ext cx="571504" cy="357190"/>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 name="圆角矩形标注 3"/>
          <p:cNvSpPr/>
          <p:nvPr/>
        </p:nvSpPr>
        <p:spPr>
          <a:xfrm>
            <a:off x="5572132" y="1214422"/>
            <a:ext cx="2286016" cy="1071570"/>
          </a:xfrm>
          <a:prstGeom prst="wedgeRoundRectCallout">
            <a:avLst>
              <a:gd name="adj1" fmla="val -19573"/>
              <a:gd name="adj2" fmla="val 77160"/>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在</a:t>
            </a:r>
            <a:r>
              <a:rPr lang="en-US" altLang="zh-CN" sz="2000" b="1" dirty="0" smtClean="0">
                <a:solidFill>
                  <a:srgbClr val="FF0000"/>
                </a:solidFill>
              </a:rPr>
              <a:t>【</a:t>
            </a:r>
            <a:r>
              <a:rPr lang="zh-CN" altLang="en-US" sz="2000" b="1" dirty="0" smtClean="0">
                <a:solidFill>
                  <a:srgbClr val="FF0000"/>
                </a:solidFill>
              </a:rPr>
              <a:t>商品列表</a:t>
            </a:r>
            <a:r>
              <a:rPr lang="en-US" altLang="zh-CN" sz="2000" b="1" dirty="0" smtClean="0">
                <a:solidFill>
                  <a:srgbClr val="FF0000"/>
                </a:solidFill>
              </a:rPr>
              <a:t>】</a:t>
            </a:r>
            <a:r>
              <a:rPr lang="zh-CN" altLang="en-US" sz="2000" b="1" dirty="0" smtClean="0">
                <a:solidFill>
                  <a:srgbClr val="FF0000"/>
                </a:solidFill>
              </a:rPr>
              <a:t>查看基准价信息</a:t>
            </a:r>
            <a:endParaRPr lang="zh-CN" altLang="en-US" sz="2000" b="1" dirty="0">
              <a:solidFill>
                <a:srgbClr val="FF0000"/>
              </a:solidFill>
            </a:endParaRPr>
          </a:p>
        </p:txBody>
      </p:sp>
      <p:sp>
        <p:nvSpPr>
          <p:cNvPr id="5" name="矩形 4"/>
          <p:cNvSpPr/>
          <p:nvPr/>
        </p:nvSpPr>
        <p:spPr>
          <a:xfrm>
            <a:off x="5857884" y="2571744"/>
            <a:ext cx="1214446" cy="2857520"/>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3" name="矩形 2"/>
          <p:cNvSpPr/>
          <p:nvPr/>
        </p:nvSpPr>
        <p:spPr>
          <a:xfrm>
            <a:off x="1071538" y="1643050"/>
            <a:ext cx="642942"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 name="圆角矩形标注 3"/>
          <p:cNvSpPr/>
          <p:nvPr/>
        </p:nvSpPr>
        <p:spPr>
          <a:xfrm>
            <a:off x="4857752" y="642918"/>
            <a:ext cx="4286248" cy="1714512"/>
          </a:xfrm>
          <a:prstGeom prst="wedgeRoundRectCallout">
            <a:avLst>
              <a:gd name="adj1" fmla="val -16128"/>
              <a:gd name="adj2" fmla="val 65834"/>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在</a:t>
            </a:r>
            <a:r>
              <a:rPr lang="en-US" altLang="zh-CN" sz="2000" b="1" dirty="0" smtClean="0">
                <a:solidFill>
                  <a:srgbClr val="FF0000"/>
                </a:solidFill>
              </a:rPr>
              <a:t>【</a:t>
            </a:r>
            <a:r>
              <a:rPr lang="zh-CN" altLang="en-US" sz="2000" b="1" dirty="0" smtClean="0">
                <a:solidFill>
                  <a:srgbClr val="FF0000"/>
                </a:solidFill>
              </a:rPr>
              <a:t>组套商品列表</a:t>
            </a:r>
            <a:r>
              <a:rPr lang="en-US" altLang="zh-CN" sz="2000" b="1" dirty="0" smtClean="0">
                <a:solidFill>
                  <a:srgbClr val="FF0000"/>
                </a:solidFill>
              </a:rPr>
              <a:t>】</a:t>
            </a:r>
            <a:r>
              <a:rPr lang="zh-CN" altLang="en-US" sz="2000" b="1" dirty="0" smtClean="0">
                <a:solidFill>
                  <a:srgbClr val="FF0000"/>
                </a:solidFill>
              </a:rPr>
              <a:t>查看数据审核状态，当所有审核状态均显示</a:t>
            </a:r>
            <a:r>
              <a:rPr lang="en-US" altLang="zh-CN" sz="2000" b="1" dirty="0" smtClean="0">
                <a:solidFill>
                  <a:srgbClr val="FF0000"/>
                </a:solidFill>
              </a:rPr>
              <a:t>【</a:t>
            </a:r>
            <a:r>
              <a:rPr lang="zh-CN" altLang="en-US" sz="2000" b="1" dirty="0" smtClean="0">
                <a:solidFill>
                  <a:srgbClr val="FF0000"/>
                </a:solidFill>
              </a:rPr>
              <a:t>审核通过</a:t>
            </a:r>
            <a:r>
              <a:rPr lang="en-US" altLang="zh-CN" sz="2000" b="1" dirty="0" smtClean="0">
                <a:solidFill>
                  <a:srgbClr val="FF0000"/>
                </a:solidFill>
              </a:rPr>
              <a:t>】</a:t>
            </a:r>
            <a:r>
              <a:rPr lang="zh-CN" altLang="en-US" sz="2000" b="1" dirty="0" smtClean="0">
                <a:solidFill>
                  <a:srgbClr val="FF0000"/>
                </a:solidFill>
              </a:rPr>
              <a:t>时，才可进入报价阶段</a:t>
            </a:r>
            <a:endParaRPr lang="zh-CN" altLang="en-US" sz="2000" b="1" dirty="0">
              <a:solidFill>
                <a:srgbClr val="FF0000"/>
              </a:solidFill>
            </a:endParaRPr>
          </a:p>
        </p:txBody>
      </p:sp>
      <p:sp>
        <p:nvSpPr>
          <p:cNvPr id="5" name="矩形 4"/>
          <p:cNvSpPr/>
          <p:nvPr/>
        </p:nvSpPr>
        <p:spPr>
          <a:xfrm>
            <a:off x="6000760" y="2643182"/>
            <a:ext cx="2643206" cy="2786082"/>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主题2">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主题2</Template>
  <TotalTime>1054</TotalTime>
  <Words>908</Words>
  <Application>Microsoft Office PowerPoint</Application>
  <PresentationFormat>全屏显示(4:3)</PresentationFormat>
  <Paragraphs>76</Paragraphs>
  <Slides>37</Slides>
  <Notes>0</Notes>
  <HiddenSlides>0</HiddenSlides>
  <MMClips>0</MMClips>
  <ScaleCrop>false</ScaleCrop>
  <HeadingPairs>
    <vt:vector size="4" baseType="variant">
      <vt:variant>
        <vt:lpstr>主题</vt:lpstr>
      </vt:variant>
      <vt:variant>
        <vt:i4>2</vt:i4>
      </vt:variant>
      <vt:variant>
        <vt:lpstr>幻灯片标题</vt:lpstr>
      </vt:variant>
      <vt:variant>
        <vt:i4>37</vt:i4>
      </vt:variant>
    </vt:vector>
  </HeadingPairs>
  <TitlesOfParts>
    <vt:vector size="39" baseType="lpstr">
      <vt:lpstr>主题2</vt:lpstr>
      <vt:lpstr>自定义设计方案</vt:lpstr>
      <vt:lpstr>2017年衡阳市医疗机构医用耗材 及检验试剂集中采购</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  录</vt:lpstr>
      <vt:lpstr>报价原则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纸质报价表</vt:lpstr>
      <vt:lpstr>目  录</vt:lpstr>
      <vt:lpstr>PowerPoint 演示文稿</vt:lpstr>
      <vt:lpstr>PowerPoint 演示文稿</vt:lpstr>
      <vt:lpstr>PowerPoint 演示文稿</vt:lpstr>
      <vt:lpstr>PowerPoint 演示文稿</vt:lpstr>
      <vt:lpstr>时间安排表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报价开标指南</dc:title>
  <cp:lastModifiedBy>侯QL</cp:lastModifiedBy>
  <cp:revision>102</cp:revision>
  <dcterms:modified xsi:type="dcterms:W3CDTF">2018-01-11T04:11:09Z</dcterms:modified>
</cp:coreProperties>
</file>