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57" r:id="rId2"/>
    <p:sldId id="439" r:id="rId3"/>
    <p:sldId id="440" r:id="rId4"/>
    <p:sldId id="443" r:id="rId5"/>
    <p:sldId id="320" r:id="rId6"/>
    <p:sldId id="317" r:id="rId7"/>
    <p:sldId id="364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444" r:id="rId21"/>
    <p:sldId id="337" r:id="rId22"/>
    <p:sldId id="338" r:id="rId23"/>
    <p:sldId id="339" r:id="rId24"/>
    <p:sldId id="340" r:id="rId25"/>
    <p:sldId id="341" r:id="rId26"/>
    <p:sldId id="354" r:id="rId27"/>
    <p:sldId id="315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FFC000"/>
    <a:srgbClr val="EAB200"/>
    <a:srgbClr val="FFCA21"/>
    <a:srgbClr val="FF0066"/>
    <a:srgbClr val="E99C01"/>
    <a:srgbClr val="DEA900"/>
    <a:srgbClr val="FFC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99" autoAdjust="0"/>
    <p:restoredTop sz="94810" autoAdjust="0"/>
  </p:normalViewPr>
  <p:slideViewPr>
    <p:cSldViewPr snapToGrid="0" snapToObjects="1">
      <p:cViewPr varScale="1">
        <p:scale>
          <a:sx n="109" d="100"/>
          <a:sy n="109" d="100"/>
        </p:scale>
        <p:origin x="9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4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7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BD3C8-886A-43CF-80FB-FA0DCC1F03E4}" type="datetimeFigureOut">
              <a:rPr lang="zh-CN" altLang="en-US" smtClean="0"/>
              <a:t>2018/2/6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DD199-48DF-42F7-A650-F0E52108EB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912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3D3CE-681F-4105-B00E-A4262034C898}" type="datetimeFigureOut">
              <a:rPr lang="zh-CN" altLang="en-US" smtClean="0"/>
              <a:t>2018/2/6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79D3D-27FE-440B-A334-E7258793F0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708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9D3D-27FE-440B-A334-E7258793F09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39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9D3D-27FE-440B-A334-E7258793F09D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892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9D3D-27FE-440B-A334-E7258793F09D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968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79D3D-27FE-440B-A334-E7258793F09D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315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B1B8-E0F7-FC43-8CAF-867DCE41925F}" type="datetimeFigureOut">
              <a:rPr kumimoji="1" lang="zh-CN" altLang="en-US" smtClean="0"/>
              <a:t>2018/2/6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7BAE-F3B1-A049-B6C4-0EF43C215FA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B1B8-E0F7-FC43-8CAF-867DCE41925F}" type="datetimeFigureOut">
              <a:rPr kumimoji="1" lang="zh-CN" altLang="en-US" smtClean="0"/>
              <a:t>2018/2/6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7BAE-F3B1-A049-B6C4-0EF43C215FA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B1B8-E0F7-FC43-8CAF-867DCE41925F}" type="datetimeFigureOut">
              <a:rPr kumimoji="1" lang="zh-CN" altLang="en-US" smtClean="0"/>
              <a:t>2018/2/6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7BAE-F3B1-A049-B6C4-0EF43C215FA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B1B8-E0F7-FC43-8CAF-867DCE41925F}" type="datetimeFigureOut">
              <a:rPr kumimoji="1" lang="zh-CN" altLang="en-US" smtClean="0"/>
              <a:t>2018/2/6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7BAE-F3B1-A049-B6C4-0EF43C215FA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B1B8-E0F7-FC43-8CAF-867DCE41925F}" type="datetimeFigureOut">
              <a:rPr kumimoji="1" lang="zh-CN" altLang="en-US" smtClean="0"/>
              <a:t>2018/2/6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7BAE-F3B1-A049-B6C4-0EF43C215FA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B1B8-E0F7-FC43-8CAF-867DCE41925F}" type="datetimeFigureOut">
              <a:rPr kumimoji="1" lang="zh-CN" altLang="en-US" smtClean="0"/>
              <a:t>2018/2/6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7BAE-F3B1-A049-B6C4-0EF43C215FA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B1B8-E0F7-FC43-8CAF-867DCE41925F}" type="datetimeFigureOut">
              <a:rPr kumimoji="1" lang="zh-CN" altLang="en-US" smtClean="0"/>
              <a:t>2018/2/6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7BAE-F3B1-A049-B6C4-0EF43C215FA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9760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B1B8-E0F7-FC43-8CAF-867DCE41925F}" type="datetimeFigureOut">
              <a:rPr kumimoji="1" lang="zh-CN" altLang="en-US" smtClean="0"/>
              <a:t>2018/2/6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7BAE-F3B1-A049-B6C4-0EF43C215FA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B1B8-E0F7-FC43-8CAF-867DCE41925F}" type="datetimeFigureOut">
              <a:rPr kumimoji="1" lang="zh-CN" altLang="en-US" smtClean="0"/>
              <a:t>2018/2/6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7BAE-F3B1-A049-B6C4-0EF43C215FA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B1B8-E0F7-FC43-8CAF-867DCE41925F}" type="datetimeFigureOut">
              <a:rPr kumimoji="1" lang="zh-CN" altLang="en-US" smtClean="0"/>
              <a:t>2018/2/6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7BAE-F3B1-A049-B6C4-0EF43C215FA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B1B8-E0F7-FC43-8CAF-867DCE41925F}" type="datetimeFigureOut">
              <a:rPr kumimoji="1" lang="zh-CN" altLang="en-US" smtClean="0"/>
              <a:t>2018/2/6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7BAE-F3B1-A049-B6C4-0EF43C215FA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9B1B8-E0F7-FC43-8CAF-867DCE41925F}" type="datetimeFigureOut">
              <a:rPr kumimoji="1" lang="zh-CN" altLang="en-US" smtClean="0"/>
              <a:t>2018/2/6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B7BAE-F3B1-A049-B6C4-0EF43C215FA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158630" y="4140176"/>
            <a:ext cx="7045728" cy="1481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2" name="组合 351"/>
          <p:cNvGrpSpPr/>
          <p:nvPr/>
        </p:nvGrpSpPr>
        <p:grpSpPr>
          <a:xfrm>
            <a:off x="1171954" y="788940"/>
            <a:ext cx="3472431" cy="5166432"/>
            <a:chOff x="1265138" y="731737"/>
            <a:chExt cx="3472431" cy="5166432"/>
          </a:xfrm>
        </p:grpSpPr>
        <p:sp>
          <p:nvSpPr>
            <p:cNvPr id="577" name="椭圆 576"/>
            <p:cNvSpPr>
              <a:spLocks noChangeAspect="1"/>
            </p:cNvSpPr>
            <p:nvPr/>
          </p:nvSpPr>
          <p:spPr>
            <a:xfrm>
              <a:off x="1799155" y="2742372"/>
              <a:ext cx="277030" cy="277030"/>
            </a:xfrm>
            <a:prstGeom prst="ellipse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流程图: 终止 4"/>
            <p:cNvSpPr/>
            <p:nvPr/>
          </p:nvSpPr>
          <p:spPr>
            <a:xfrm>
              <a:off x="2239724" y="4939853"/>
              <a:ext cx="1502018" cy="226796"/>
            </a:xfrm>
            <a:prstGeom prst="flowChartTerminator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7" name="流程图: 终止 536"/>
            <p:cNvSpPr/>
            <p:nvPr/>
          </p:nvSpPr>
          <p:spPr>
            <a:xfrm>
              <a:off x="2239724" y="5157251"/>
              <a:ext cx="1502018" cy="226796"/>
            </a:xfrm>
            <a:prstGeom prst="flowChartTerminator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8" name="流程图: 终止 537"/>
            <p:cNvSpPr/>
            <p:nvPr/>
          </p:nvSpPr>
          <p:spPr>
            <a:xfrm>
              <a:off x="2239724" y="5374649"/>
              <a:ext cx="1502018" cy="226796"/>
            </a:xfrm>
            <a:prstGeom prst="flowChartTerminator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2" name="流程图: 手动操作 541"/>
            <p:cNvSpPr/>
            <p:nvPr/>
          </p:nvSpPr>
          <p:spPr>
            <a:xfrm>
              <a:off x="2515699" y="5589445"/>
              <a:ext cx="950069" cy="308724"/>
            </a:xfrm>
            <a:prstGeom prst="flowChartManualOperation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1468" name="直接连接符 1467"/>
            <p:cNvCxnSpPr>
              <a:stCxn id="660" idx="5"/>
              <a:endCxn id="546" idx="1"/>
            </p:cNvCxnSpPr>
            <p:nvPr/>
          </p:nvCxnSpPr>
          <p:spPr>
            <a:xfrm>
              <a:off x="1553534" y="3090457"/>
              <a:ext cx="299193" cy="15099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直接连接符 514"/>
            <p:cNvCxnSpPr>
              <a:stCxn id="545" idx="5"/>
              <a:endCxn id="4" idx="1"/>
            </p:cNvCxnSpPr>
            <p:nvPr/>
          </p:nvCxnSpPr>
          <p:spPr>
            <a:xfrm>
              <a:off x="2252000" y="2110735"/>
              <a:ext cx="432215" cy="23214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直接连接符 516"/>
            <p:cNvCxnSpPr>
              <a:stCxn id="4" idx="7"/>
              <a:endCxn id="544" idx="3"/>
            </p:cNvCxnSpPr>
            <p:nvPr/>
          </p:nvCxnSpPr>
          <p:spPr>
            <a:xfrm flipV="1">
              <a:off x="3275125" y="1843140"/>
              <a:ext cx="318879" cy="499739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直接连接符 522"/>
            <p:cNvCxnSpPr>
              <a:stCxn id="445" idx="7"/>
              <a:endCxn id="543" idx="2"/>
            </p:cNvCxnSpPr>
            <p:nvPr/>
          </p:nvCxnSpPr>
          <p:spPr>
            <a:xfrm flipV="1">
              <a:off x="3789657" y="3117896"/>
              <a:ext cx="285072" cy="4741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直接连接符 529"/>
            <p:cNvCxnSpPr>
              <a:stCxn id="4" idx="4"/>
              <a:endCxn id="2" idx="0"/>
            </p:cNvCxnSpPr>
            <p:nvPr/>
          </p:nvCxnSpPr>
          <p:spPr>
            <a:xfrm>
              <a:off x="2979670" y="3056171"/>
              <a:ext cx="64931" cy="63221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直接连接符 531"/>
            <p:cNvCxnSpPr>
              <a:stCxn id="2" idx="3"/>
              <a:endCxn id="547" idx="7"/>
            </p:cNvCxnSpPr>
            <p:nvPr/>
          </p:nvCxnSpPr>
          <p:spPr>
            <a:xfrm flipH="1">
              <a:off x="2577812" y="4151670"/>
              <a:ext cx="274890" cy="363459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直接连接符 533"/>
            <p:cNvCxnSpPr>
              <a:stCxn id="2" idx="5"/>
              <a:endCxn id="548" idx="1"/>
            </p:cNvCxnSpPr>
            <p:nvPr/>
          </p:nvCxnSpPr>
          <p:spPr>
            <a:xfrm>
              <a:off x="3236500" y="4151670"/>
              <a:ext cx="126682" cy="45469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直接连接符 549"/>
            <p:cNvCxnSpPr>
              <a:stCxn id="577" idx="6"/>
              <a:endCxn id="4" idx="2"/>
            </p:cNvCxnSpPr>
            <p:nvPr/>
          </p:nvCxnSpPr>
          <p:spPr>
            <a:xfrm flipV="1">
              <a:off x="2076185" y="2638334"/>
              <a:ext cx="485648" cy="24255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直接连接符 551"/>
            <p:cNvCxnSpPr>
              <a:stCxn id="577" idx="1"/>
              <a:endCxn id="586" idx="5"/>
            </p:cNvCxnSpPr>
            <p:nvPr/>
          </p:nvCxnSpPr>
          <p:spPr>
            <a:xfrm flipH="1" flipV="1">
              <a:off x="1639270" y="2508075"/>
              <a:ext cx="200455" cy="27486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6" name="椭圆 585"/>
            <p:cNvSpPr>
              <a:spLocks noChangeAspect="1"/>
            </p:cNvSpPr>
            <p:nvPr/>
          </p:nvSpPr>
          <p:spPr>
            <a:xfrm>
              <a:off x="1545064" y="2413869"/>
              <a:ext cx="110369" cy="110369"/>
            </a:xfrm>
            <a:prstGeom prst="ellipse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87" name="椭圆 586"/>
            <p:cNvSpPr>
              <a:spLocks noChangeAspect="1"/>
            </p:cNvSpPr>
            <p:nvPr/>
          </p:nvSpPr>
          <p:spPr>
            <a:xfrm>
              <a:off x="2862888" y="1253740"/>
              <a:ext cx="110369" cy="110369"/>
            </a:xfrm>
            <a:prstGeom prst="ellipse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94" name="椭圆 593"/>
            <p:cNvSpPr>
              <a:spLocks noChangeAspect="1"/>
            </p:cNvSpPr>
            <p:nvPr/>
          </p:nvSpPr>
          <p:spPr>
            <a:xfrm>
              <a:off x="2374542" y="4066414"/>
              <a:ext cx="197023" cy="197023"/>
            </a:xfrm>
            <a:prstGeom prst="ellipse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559" name="直接连接符 558"/>
            <p:cNvCxnSpPr>
              <a:stCxn id="2" idx="2"/>
              <a:endCxn id="594" idx="6"/>
            </p:cNvCxnSpPr>
            <p:nvPr/>
          </p:nvCxnSpPr>
          <p:spPr>
            <a:xfrm flipH="1">
              <a:off x="2571565" y="3959771"/>
              <a:ext cx="201650" cy="20515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0" name="椭圆 599"/>
            <p:cNvSpPr>
              <a:spLocks noChangeAspect="1"/>
            </p:cNvSpPr>
            <p:nvPr/>
          </p:nvSpPr>
          <p:spPr>
            <a:xfrm>
              <a:off x="2042910" y="4239127"/>
              <a:ext cx="126532" cy="126532"/>
            </a:xfrm>
            <a:prstGeom prst="ellipse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564" name="直接连接符 563"/>
            <p:cNvCxnSpPr>
              <a:stCxn id="430" idx="5"/>
              <a:endCxn id="429" idx="1"/>
            </p:cNvCxnSpPr>
            <p:nvPr/>
          </p:nvCxnSpPr>
          <p:spPr>
            <a:xfrm>
              <a:off x="1610340" y="3667155"/>
              <a:ext cx="248036" cy="27412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4" name="椭圆 543"/>
            <p:cNvSpPr/>
            <p:nvPr/>
          </p:nvSpPr>
          <p:spPr>
            <a:xfrm>
              <a:off x="3496854" y="1276905"/>
              <a:ext cx="663385" cy="663385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rgbClr val="BFBFBF">
                    <a:alpha val="63922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24" name="椭圆 623"/>
            <p:cNvSpPr>
              <a:spLocks noChangeAspect="1"/>
            </p:cNvSpPr>
            <p:nvPr/>
          </p:nvSpPr>
          <p:spPr>
            <a:xfrm>
              <a:off x="3846688" y="2798663"/>
              <a:ext cx="103544" cy="103544"/>
            </a:xfrm>
            <a:prstGeom prst="ellipse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30" name="椭圆 629"/>
            <p:cNvSpPr>
              <a:spLocks noChangeAspect="1"/>
            </p:cNvSpPr>
            <p:nvPr/>
          </p:nvSpPr>
          <p:spPr>
            <a:xfrm>
              <a:off x="3060940" y="4680030"/>
              <a:ext cx="111481" cy="111481"/>
            </a:xfrm>
            <a:prstGeom prst="ellipse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596" name="直接连接符 595"/>
            <p:cNvCxnSpPr>
              <a:stCxn id="2" idx="4"/>
              <a:endCxn id="630" idx="0"/>
            </p:cNvCxnSpPr>
            <p:nvPr/>
          </p:nvCxnSpPr>
          <p:spPr>
            <a:xfrm>
              <a:off x="3044601" y="4231157"/>
              <a:ext cx="72080" cy="44887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3" name="椭圆 632"/>
            <p:cNvSpPr>
              <a:spLocks noChangeAspect="1"/>
            </p:cNvSpPr>
            <p:nvPr/>
          </p:nvSpPr>
          <p:spPr>
            <a:xfrm>
              <a:off x="3530889" y="4027054"/>
              <a:ext cx="78720" cy="78720"/>
            </a:xfrm>
            <a:prstGeom prst="ellipse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634" name="直接连接符 633"/>
            <p:cNvCxnSpPr>
              <a:stCxn id="2" idx="6"/>
              <a:endCxn id="633" idx="1"/>
            </p:cNvCxnSpPr>
            <p:nvPr/>
          </p:nvCxnSpPr>
          <p:spPr>
            <a:xfrm>
              <a:off x="3315987" y="3959771"/>
              <a:ext cx="226430" cy="7881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9" name="椭圆 638"/>
            <p:cNvSpPr>
              <a:spLocks noChangeAspect="1"/>
            </p:cNvSpPr>
            <p:nvPr/>
          </p:nvSpPr>
          <p:spPr>
            <a:xfrm>
              <a:off x="3864630" y="3883599"/>
              <a:ext cx="126532" cy="126532"/>
            </a:xfrm>
            <a:prstGeom prst="ellipse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604" name="直接连接符 603"/>
            <p:cNvCxnSpPr>
              <a:stCxn id="334" idx="0"/>
              <a:endCxn id="639" idx="4"/>
            </p:cNvCxnSpPr>
            <p:nvPr/>
          </p:nvCxnSpPr>
          <p:spPr>
            <a:xfrm flipV="1">
              <a:off x="3869324" y="4010131"/>
              <a:ext cx="58572" cy="19034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6" name="椭圆 645"/>
            <p:cNvSpPr>
              <a:spLocks noChangeAspect="1"/>
            </p:cNvSpPr>
            <p:nvPr/>
          </p:nvSpPr>
          <p:spPr>
            <a:xfrm>
              <a:off x="2568872" y="3242121"/>
              <a:ext cx="215810" cy="215810"/>
            </a:xfrm>
            <a:prstGeom prst="ellipse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47" name="椭圆 646"/>
            <p:cNvSpPr>
              <a:spLocks noChangeAspect="1"/>
            </p:cNvSpPr>
            <p:nvPr/>
          </p:nvSpPr>
          <p:spPr>
            <a:xfrm>
              <a:off x="2259641" y="3030787"/>
              <a:ext cx="110369" cy="110369"/>
            </a:xfrm>
            <a:prstGeom prst="ellipse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609" name="直接连接符 608"/>
            <p:cNvCxnSpPr>
              <a:stCxn id="647" idx="7"/>
              <a:endCxn id="4" idx="3"/>
            </p:cNvCxnSpPr>
            <p:nvPr/>
          </p:nvCxnSpPr>
          <p:spPr>
            <a:xfrm flipV="1">
              <a:off x="2353847" y="2933789"/>
              <a:ext cx="330368" cy="11316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直接连接符 612"/>
            <p:cNvCxnSpPr>
              <a:stCxn id="546" idx="7"/>
              <a:endCxn id="646" idx="2"/>
            </p:cNvCxnSpPr>
            <p:nvPr/>
          </p:nvCxnSpPr>
          <p:spPr>
            <a:xfrm>
              <a:off x="2217301" y="3241448"/>
              <a:ext cx="351571" cy="10857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直接连接符 614"/>
            <p:cNvCxnSpPr>
              <a:stCxn id="646" idx="5"/>
              <a:endCxn id="2" idx="1"/>
            </p:cNvCxnSpPr>
            <p:nvPr/>
          </p:nvCxnSpPr>
          <p:spPr>
            <a:xfrm>
              <a:off x="2753077" y="3426326"/>
              <a:ext cx="99625" cy="34154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0" name="椭圆 659"/>
            <p:cNvSpPr>
              <a:spLocks noChangeAspect="1"/>
            </p:cNvSpPr>
            <p:nvPr/>
          </p:nvSpPr>
          <p:spPr>
            <a:xfrm>
              <a:off x="1486342" y="3023265"/>
              <a:ext cx="78720" cy="78720"/>
            </a:xfrm>
            <a:prstGeom prst="ellipse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72" name="椭圆 671"/>
            <p:cNvSpPr>
              <a:spLocks noChangeAspect="1"/>
            </p:cNvSpPr>
            <p:nvPr/>
          </p:nvSpPr>
          <p:spPr>
            <a:xfrm>
              <a:off x="2186141" y="2339332"/>
              <a:ext cx="90000" cy="90000"/>
            </a:xfrm>
            <a:prstGeom prst="ellipse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636" name="直接连接符 635"/>
            <p:cNvCxnSpPr>
              <a:stCxn id="672" idx="5"/>
            </p:cNvCxnSpPr>
            <p:nvPr/>
          </p:nvCxnSpPr>
          <p:spPr>
            <a:xfrm>
              <a:off x="2262961" y="2416152"/>
              <a:ext cx="315923" cy="107629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2" name="椭圆 311"/>
            <p:cNvSpPr>
              <a:spLocks noChangeAspect="1"/>
            </p:cNvSpPr>
            <p:nvPr/>
          </p:nvSpPr>
          <p:spPr>
            <a:xfrm>
              <a:off x="3296063" y="3213734"/>
              <a:ext cx="157660" cy="157660"/>
            </a:xfrm>
            <a:prstGeom prst="ellipse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4" name="椭圆 313"/>
            <p:cNvSpPr>
              <a:spLocks noChangeAspect="1"/>
            </p:cNvSpPr>
            <p:nvPr/>
          </p:nvSpPr>
          <p:spPr>
            <a:xfrm>
              <a:off x="3668765" y="2339638"/>
              <a:ext cx="194453" cy="194453"/>
            </a:xfrm>
            <a:prstGeom prst="ellipse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6" name="直接连接符 5"/>
            <p:cNvCxnSpPr>
              <a:stCxn id="312" idx="7"/>
              <a:endCxn id="314" idx="4"/>
            </p:cNvCxnSpPr>
            <p:nvPr/>
          </p:nvCxnSpPr>
          <p:spPr>
            <a:xfrm flipV="1">
              <a:off x="3430634" y="2534091"/>
              <a:ext cx="335358" cy="70273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" name="椭圆 316"/>
            <p:cNvSpPr>
              <a:spLocks noChangeAspect="1"/>
            </p:cNvSpPr>
            <p:nvPr/>
          </p:nvSpPr>
          <p:spPr>
            <a:xfrm>
              <a:off x="3199123" y="1885801"/>
              <a:ext cx="110369" cy="110369"/>
            </a:xfrm>
            <a:prstGeom prst="ellipse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1029" name="直接连接符 1028"/>
            <p:cNvCxnSpPr>
              <a:stCxn id="317" idx="5"/>
              <a:endCxn id="314" idx="1"/>
            </p:cNvCxnSpPr>
            <p:nvPr/>
          </p:nvCxnSpPr>
          <p:spPr>
            <a:xfrm>
              <a:off x="3293329" y="1980007"/>
              <a:ext cx="403913" cy="38810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9" name="直接连接符 1198"/>
            <p:cNvCxnSpPr>
              <a:stCxn id="543" idx="4"/>
              <a:endCxn id="377" idx="7"/>
            </p:cNvCxnSpPr>
            <p:nvPr/>
          </p:nvCxnSpPr>
          <p:spPr>
            <a:xfrm flipH="1">
              <a:off x="4216504" y="3418886"/>
              <a:ext cx="159215" cy="31763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1" name="直接连接符 1200"/>
            <p:cNvCxnSpPr>
              <a:stCxn id="311" idx="2"/>
              <a:endCxn id="326" idx="6"/>
            </p:cNvCxnSpPr>
            <p:nvPr/>
          </p:nvCxnSpPr>
          <p:spPr>
            <a:xfrm flipH="1" flipV="1">
              <a:off x="3342292" y="3575948"/>
              <a:ext cx="238261" cy="4500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6" name="椭圆 325"/>
            <p:cNvSpPr/>
            <p:nvPr/>
          </p:nvSpPr>
          <p:spPr>
            <a:xfrm>
              <a:off x="3238432" y="3524018"/>
              <a:ext cx="103860" cy="103860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rgbClr val="BFBFBF">
                    <a:alpha val="63922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1207" name="直接连接符 1206"/>
            <p:cNvCxnSpPr>
              <a:stCxn id="317" idx="2"/>
              <a:endCxn id="672" idx="7"/>
            </p:cNvCxnSpPr>
            <p:nvPr/>
          </p:nvCxnSpPr>
          <p:spPr>
            <a:xfrm flipH="1">
              <a:off x="2262961" y="1940986"/>
              <a:ext cx="936162" cy="41152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5" name="椭圆 344"/>
            <p:cNvSpPr>
              <a:spLocks noChangeAspect="1"/>
            </p:cNvSpPr>
            <p:nvPr/>
          </p:nvSpPr>
          <p:spPr>
            <a:xfrm>
              <a:off x="3483484" y="4335538"/>
              <a:ext cx="111481" cy="111481"/>
            </a:xfrm>
            <a:prstGeom prst="ellipse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292" name="直接连接符 291"/>
            <p:cNvCxnSpPr>
              <a:stCxn id="345" idx="0"/>
              <a:endCxn id="633" idx="4"/>
            </p:cNvCxnSpPr>
            <p:nvPr/>
          </p:nvCxnSpPr>
          <p:spPr>
            <a:xfrm flipV="1">
              <a:off x="3539225" y="4105774"/>
              <a:ext cx="31024" cy="22976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直接连接符 294"/>
            <p:cNvCxnSpPr>
              <a:stCxn id="345" idx="6"/>
              <a:endCxn id="334" idx="3"/>
            </p:cNvCxnSpPr>
            <p:nvPr/>
          </p:nvCxnSpPr>
          <p:spPr>
            <a:xfrm>
              <a:off x="3594965" y="4391279"/>
              <a:ext cx="193759" cy="378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5" name="椭圆 354"/>
            <p:cNvSpPr>
              <a:spLocks noChangeAspect="1"/>
            </p:cNvSpPr>
            <p:nvPr/>
          </p:nvSpPr>
          <p:spPr>
            <a:xfrm>
              <a:off x="2782112" y="4740736"/>
              <a:ext cx="110369" cy="110369"/>
            </a:xfrm>
            <a:prstGeom prst="ellipse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301" name="直接连接符 300"/>
            <p:cNvCxnSpPr>
              <a:stCxn id="629" idx="4"/>
              <a:endCxn id="355" idx="0"/>
            </p:cNvCxnSpPr>
            <p:nvPr/>
          </p:nvCxnSpPr>
          <p:spPr>
            <a:xfrm flipH="1">
              <a:off x="2837297" y="4572506"/>
              <a:ext cx="30228" cy="16823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直接连接符 302"/>
            <p:cNvCxnSpPr>
              <a:stCxn id="355" idx="6"/>
            </p:cNvCxnSpPr>
            <p:nvPr/>
          </p:nvCxnSpPr>
          <p:spPr>
            <a:xfrm flipV="1">
              <a:off x="2892481" y="4734455"/>
              <a:ext cx="224199" cy="6146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9" name="椭圆 628"/>
            <p:cNvSpPr/>
            <p:nvPr/>
          </p:nvSpPr>
          <p:spPr>
            <a:xfrm>
              <a:off x="2815595" y="4468646"/>
              <a:ext cx="103860" cy="103860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rgbClr val="BFBFBF">
                    <a:alpha val="63922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310" name="直接连接符 309"/>
            <p:cNvCxnSpPr>
              <a:stCxn id="545" idx="7"/>
              <a:endCxn id="329" idx="3"/>
            </p:cNvCxnSpPr>
            <p:nvPr/>
          </p:nvCxnSpPr>
          <p:spPr>
            <a:xfrm flipV="1">
              <a:off x="2252000" y="1453761"/>
              <a:ext cx="203133" cy="181049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7" name="椭圆 366"/>
            <p:cNvSpPr>
              <a:spLocks noChangeAspect="1"/>
            </p:cNvSpPr>
            <p:nvPr/>
          </p:nvSpPr>
          <p:spPr>
            <a:xfrm>
              <a:off x="2935609" y="1525983"/>
              <a:ext cx="277030" cy="277030"/>
            </a:xfrm>
            <a:prstGeom prst="ellipse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316" name="直接连接符 315"/>
            <p:cNvCxnSpPr>
              <a:stCxn id="544" idx="2"/>
              <a:endCxn id="367" idx="6"/>
            </p:cNvCxnSpPr>
            <p:nvPr/>
          </p:nvCxnSpPr>
          <p:spPr>
            <a:xfrm flipH="1">
              <a:off x="3212639" y="1608598"/>
              <a:ext cx="284215" cy="559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直接连接符 318"/>
            <p:cNvCxnSpPr>
              <a:stCxn id="368" idx="7"/>
              <a:endCxn id="587" idx="4"/>
            </p:cNvCxnSpPr>
            <p:nvPr/>
          </p:nvCxnSpPr>
          <p:spPr>
            <a:xfrm flipV="1">
              <a:off x="2753266" y="1364109"/>
              <a:ext cx="164807" cy="38242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7" name="椭圆 336"/>
            <p:cNvSpPr>
              <a:spLocks noChangeAspect="1"/>
            </p:cNvSpPr>
            <p:nvPr/>
          </p:nvSpPr>
          <p:spPr>
            <a:xfrm>
              <a:off x="4404543" y="1574348"/>
              <a:ext cx="126532" cy="126532"/>
            </a:xfrm>
            <a:prstGeom prst="ellipse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1200" name="直接连接符 1199"/>
            <p:cNvCxnSpPr>
              <a:stCxn id="313" idx="0"/>
            </p:cNvCxnSpPr>
            <p:nvPr/>
          </p:nvCxnSpPr>
          <p:spPr>
            <a:xfrm flipH="1" flipV="1">
              <a:off x="4082867" y="1842806"/>
              <a:ext cx="336186" cy="25838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3" name="直接连接符 1202"/>
            <p:cNvCxnSpPr>
              <a:stCxn id="544" idx="6"/>
              <a:endCxn id="337" idx="2"/>
            </p:cNvCxnSpPr>
            <p:nvPr/>
          </p:nvCxnSpPr>
          <p:spPr>
            <a:xfrm>
              <a:off x="4160239" y="1608598"/>
              <a:ext cx="244304" cy="2901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4" name="椭圆 343"/>
            <p:cNvSpPr>
              <a:spLocks noChangeAspect="1"/>
            </p:cNvSpPr>
            <p:nvPr/>
          </p:nvSpPr>
          <p:spPr>
            <a:xfrm>
              <a:off x="3741742" y="4575960"/>
              <a:ext cx="103544" cy="103544"/>
            </a:xfrm>
            <a:prstGeom prst="ellipse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1205" name="直接连接符 1204"/>
            <p:cNvCxnSpPr>
              <a:stCxn id="344" idx="2"/>
              <a:endCxn id="548" idx="6"/>
            </p:cNvCxnSpPr>
            <p:nvPr/>
          </p:nvCxnSpPr>
          <p:spPr>
            <a:xfrm flipH="1">
              <a:off x="3597971" y="4627732"/>
              <a:ext cx="143771" cy="7588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9" name="椭圆 348"/>
            <p:cNvSpPr>
              <a:spLocks noChangeAspect="1"/>
            </p:cNvSpPr>
            <p:nvPr/>
          </p:nvSpPr>
          <p:spPr>
            <a:xfrm>
              <a:off x="2496936" y="3680542"/>
              <a:ext cx="103544" cy="103544"/>
            </a:xfrm>
            <a:prstGeom prst="ellipse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6" name="椭圆 355"/>
            <p:cNvSpPr>
              <a:spLocks noChangeAspect="1"/>
            </p:cNvSpPr>
            <p:nvPr/>
          </p:nvSpPr>
          <p:spPr>
            <a:xfrm>
              <a:off x="1363334" y="2071674"/>
              <a:ext cx="157660" cy="157660"/>
            </a:xfrm>
            <a:prstGeom prst="ellipse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288" name="直接连接符 287"/>
            <p:cNvCxnSpPr>
              <a:stCxn id="356" idx="5"/>
              <a:endCxn id="593" idx="1"/>
            </p:cNvCxnSpPr>
            <p:nvPr/>
          </p:nvCxnSpPr>
          <p:spPr>
            <a:xfrm>
              <a:off x="1497905" y="2206245"/>
              <a:ext cx="389906" cy="19760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3" name="椭圆 592"/>
            <p:cNvSpPr/>
            <p:nvPr/>
          </p:nvSpPr>
          <p:spPr>
            <a:xfrm>
              <a:off x="1860217" y="2376259"/>
              <a:ext cx="188426" cy="188426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rgbClr val="BFBFBF">
                    <a:alpha val="63922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290" name="直接连接符 289"/>
            <p:cNvCxnSpPr>
              <a:stCxn id="359" idx="4"/>
              <a:endCxn id="545" idx="0"/>
            </p:cNvCxnSpPr>
            <p:nvPr/>
          </p:nvCxnSpPr>
          <p:spPr>
            <a:xfrm>
              <a:off x="1876717" y="1328487"/>
              <a:ext cx="137321" cy="20775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直接连接符 295"/>
            <p:cNvCxnSpPr>
              <a:stCxn id="329" idx="7"/>
              <a:endCxn id="362" idx="2"/>
            </p:cNvCxnSpPr>
            <p:nvPr/>
          </p:nvCxnSpPr>
          <p:spPr>
            <a:xfrm flipV="1">
              <a:off x="2662043" y="935048"/>
              <a:ext cx="292639" cy="31180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" name="椭圆 367"/>
            <p:cNvSpPr>
              <a:spLocks noChangeAspect="1"/>
            </p:cNvSpPr>
            <p:nvPr/>
          </p:nvSpPr>
          <p:spPr>
            <a:xfrm>
              <a:off x="2645264" y="1728001"/>
              <a:ext cx="126532" cy="126532"/>
            </a:xfrm>
            <a:prstGeom prst="ellipse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299" name="直接连接符 298"/>
            <p:cNvCxnSpPr>
              <a:stCxn id="545" idx="6"/>
              <a:endCxn id="368" idx="2"/>
            </p:cNvCxnSpPr>
            <p:nvPr/>
          </p:nvCxnSpPr>
          <p:spPr>
            <a:xfrm flipV="1">
              <a:off x="2350567" y="1791267"/>
              <a:ext cx="294697" cy="8150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2" name="椭圆 371"/>
            <p:cNvSpPr>
              <a:spLocks noChangeAspect="1"/>
            </p:cNvSpPr>
            <p:nvPr/>
          </p:nvSpPr>
          <p:spPr>
            <a:xfrm>
              <a:off x="2491685" y="909179"/>
              <a:ext cx="79288" cy="79288"/>
            </a:xfrm>
            <a:prstGeom prst="ellipse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304" name="直接连接符 303"/>
            <p:cNvCxnSpPr>
              <a:stCxn id="372" idx="4"/>
              <a:endCxn id="329" idx="0"/>
            </p:cNvCxnSpPr>
            <p:nvPr/>
          </p:nvCxnSpPr>
          <p:spPr>
            <a:xfrm>
              <a:off x="2531329" y="988467"/>
              <a:ext cx="27259" cy="21553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7" name="椭圆 376"/>
            <p:cNvSpPr>
              <a:spLocks noChangeAspect="1"/>
            </p:cNvSpPr>
            <p:nvPr/>
          </p:nvSpPr>
          <p:spPr>
            <a:xfrm>
              <a:off x="4122298" y="3720358"/>
              <a:ext cx="110369" cy="110369"/>
            </a:xfrm>
            <a:prstGeom prst="ellipse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330" name="直接连接符 329"/>
            <p:cNvCxnSpPr>
              <a:stCxn id="390" idx="5"/>
              <a:endCxn id="313" idx="2"/>
            </p:cNvCxnSpPr>
            <p:nvPr/>
          </p:nvCxnSpPr>
          <p:spPr>
            <a:xfrm>
              <a:off x="3991056" y="2234888"/>
              <a:ext cx="271447" cy="2284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0" name="椭圆 389"/>
            <p:cNvSpPr/>
            <p:nvPr/>
          </p:nvSpPr>
          <p:spPr>
            <a:xfrm>
              <a:off x="3871577" y="2115409"/>
              <a:ext cx="139978" cy="139978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rgbClr val="BFBFBF">
                    <a:alpha val="63922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6" name="椭圆 405"/>
            <p:cNvSpPr/>
            <p:nvPr/>
          </p:nvSpPr>
          <p:spPr>
            <a:xfrm>
              <a:off x="3222901" y="1280364"/>
              <a:ext cx="139978" cy="139978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rgbClr val="BFBFBF">
                    <a:alpha val="63922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7" name="椭圆 406"/>
            <p:cNvSpPr>
              <a:spLocks noChangeAspect="1"/>
            </p:cNvSpPr>
            <p:nvPr/>
          </p:nvSpPr>
          <p:spPr>
            <a:xfrm>
              <a:off x="3499669" y="1032608"/>
              <a:ext cx="126532" cy="126532"/>
            </a:xfrm>
            <a:prstGeom prst="ellipse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353" name="直接连接符 352"/>
            <p:cNvCxnSpPr>
              <a:stCxn id="362" idx="6"/>
              <a:endCxn id="407" idx="1"/>
            </p:cNvCxnSpPr>
            <p:nvPr/>
          </p:nvCxnSpPr>
          <p:spPr>
            <a:xfrm>
              <a:off x="3361303" y="935048"/>
              <a:ext cx="156896" cy="11609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" name="椭圆 410"/>
            <p:cNvSpPr>
              <a:spLocks noChangeAspect="1"/>
            </p:cNvSpPr>
            <p:nvPr/>
          </p:nvSpPr>
          <p:spPr>
            <a:xfrm>
              <a:off x="3802200" y="898121"/>
              <a:ext cx="101226" cy="101226"/>
            </a:xfrm>
            <a:prstGeom prst="ellipse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9" name="椭圆 428"/>
            <p:cNvSpPr/>
            <p:nvPr/>
          </p:nvSpPr>
          <p:spPr>
            <a:xfrm>
              <a:off x="1826840" y="3909743"/>
              <a:ext cx="215340" cy="215340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rgbClr val="BFBFBF">
                    <a:alpha val="63922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0" name="椭圆 429"/>
            <p:cNvSpPr>
              <a:spLocks noChangeAspect="1"/>
            </p:cNvSpPr>
            <p:nvPr/>
          </p:nvSpPr>
          <p:spPr>
            <a:xfrm>
              <a:off x="1521960" y="3578775"/>
              <a:ext cx="103544" cy="103544"/>
            </a:xfrm>
            <a:prstGeom prst="ellipse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381" name="直接连接符 380"/>
            <p:cNvCxnSpPr>
              <a:stCxn id="546" idx="2"/>
              <a:endCxn id="430" idx="7"/>
            </p:cNvCxnSpPr>
            <p:nvPr/>
          </p:nvCxnSpPr>
          <p:spPr>
            <a:xfrm flipH="1">
              <a:off x="1610340" y="3423735"/>
              <a:ext cx="166881" cy="17020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4" name="椭圆 433"/>
            <p:cNvSpPr/>
            <p:nvPr/>
          </p:nvSpPr>
          <p:spPr>
            <a:xfrm>
              <a:off x="1515682" y="3283715"/>
              <a:ext cx="103860" cy="103860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rgbClr val="BFBFBF">
                    <a:alpha val="63922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9" name="椭圆 438"/>
            <p:cNvSpPr>
              <a:spLocks noChangeAspect="1"/>
            </p:cNvSpPr>
            <p:nvPr/>
          </p:nvSpPr>
          <p:spPr>
            <a:xfrm>
              <a:off x="4041104" y="2490255"/>
              <a:ext cx="103544" cy="103544"/>
            </a:xfrm>
            <a:prstGeom prst="ellipse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387" name="直接连接符 386"/>
            <p:cNvCxnSpPr>
              <a:stCxn id="439" idx="5"/>
              <a:endCxn id="543" idx="0"/>
            </p:cNvCxnSpPr>
            <p:nvPr/>
          </p:nvCxnSpPr>
          <p:spPr>
            <a:xfrm>
              <a:off x="4129484" y="2578635"/>
              <a:ext cx="246235" cy="23827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直接连接符 393"/>
            <p:cNvCxnSpPr>
              <a:stCxn id="411" idx="4"/>
              <a:endCxn id="544" idx="0"/>
            </p:cNvCxnSpPr>
            <p:nvPr/>
          </p:nvCxnSpPr>
          <p:spPr>
            <a:xfrm flipH="1">
              <a:off x="3828547" y="999347"/>
              <a:ext cx="24266" cy="27755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直接连接符 396"/>
            <p:cNvCxnSpPr>
              <a:stCxn id="450" idx="3"/>
              <a:endCxn id="544" idx="7"/>
            </p:cNvCxnSpPr>
            <p:nvPr/>
          </p:nvCxnSpPr>
          <p:spPr>
            <a:xfrm flipH="1">
              <a:off x="4063089" y="1253740"/>
              <a:ext cx="186026" cy="12031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" name="椭圆 460"/>
            <p:cNvSpPr>
              <a:spLocks noChangeAspect="1"/>
            </p:cNvSpPr>
            <p:nvPr/>
          </p:nvSpPr>
          <p:spPr>
            <a:xfrm>
              <a:off x="4565612" y="2588107"/>
              <a:ext cx="110369" cy="110369"/>
            </a:xfrm>
            <a:prstGeom prst="ellipse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409" name="直接连接符 408"/>
            <p:cNvCxnSpPr>
              <a:stCxn id="461" idx="4"/>
              <a:endCxn id="543" idx="7"/>
            </p:cNvCxnSpPr>
            <p:nvPr/>
          </p:nvCxnSpPr>
          <p:spPr>
            <a:xfrm flipH="1">
              <a:off x="4588551" y="2698476"/>
              <a:ext cx="32246" cy="20658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0" name="椭圆 449"/>
            <p:cNvSpPr/>
            <p:nvPr/>
          </p:nvSpPr>
          <p:spPr>
            <a:xfrm>
              <a:off x="4228616" y="1134261"/>
              <a:ext cx="139978" cy="139978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rgbClr val="BFBFBF">
                    <a:alpha val="63922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425" name="直接连接符 424"/>
            <p:cNvCxnSpPr>
              <a:stCxn id="313" idx="7"/>
              <a:endCxn id="477" idx="3"/>
            </p:cNvCxnSpPr>
            <p:nvPr/>
          </p:nvCxnSpPr>
          <p:spPr>
            <a:xfrm flipV="1">
              <a:off x="4529751" y="2011109"/>
              <a:ext cx="119168" cy="135929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直接连接符 426"/>
            <p:cNvCxnSpPr>
              <a:stCxn id="480" idx="5"/>
              <a:endCxn id="545" idx="1"/>
            </p:cNvCxnSpPr>
            <p:nvPr/>
          </p:nvCxnSpPr>
          <p:spPr>
            <a:xfrm>
              <a:off x="1603738" y="1495988"/>
              <a:ext cx="172337" cy="13882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直接连接符 434"/>
            <p:cNvCxnSpPr>
              <a:stCxn id="545" idx="2"/>
              <a:endCxn id="356" idx="0"/>
            </p:cNvCxnSpPr>
            <p:nvPr/>
          </p:nvCxnSpPr>
          <p:spPr>
            <a:xfrm flipH="1">
              <a:off x="1442164" y="1872773"/>
              <a:ext cx="235344" cy="19890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0" name="椭圆 479"/>
            <p:cNvSpPr/>
            <p:nvPr/>
          </p:nvSpPr>
          <p:spPr>
            <a:xfrm>
              <a:off x="1484259" y="1376509"/>
              <a:ext cx="139978" cy="139978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rgbClr val="BFBFBF">
                    <a:alpha val="63922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437" name="直接连接符 436"/>
            <p:cNvCxnSpPr>
              <a:stCxn id="336" idx="0"/>
            </p:cNvCxnSpPr>
            <p:nvPr/>
          </p:nvCxnSpPr>
          <p:spPr>
            <a:xfrm flipV="1">
              <a:off x="1392234" y="2553285"/>
              <a:ext cx="111101" cy="10071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2" name="椭圆 491"/>
            <p:cNvSpPr/>
            <p:nvPr/>
          </p:nvSpPr>
          <p:spPr>
            <a:xfrm>
              <a:off x="1317273" y="2329090"/>
              <a:ext cx="103860" cy="103860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rgbClr val="BFBFBF">
                    <a:alpha val="63922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97" name="椭圆 496"/>
            <p:cNvSpPr>
              <a:spLocks noChangeAspect="1"/>
            </p:cNvSpPr>
            <p:nvPr/>
          </p:nvSpPr>
          <p:spPr>
            <a:xfrm>
              <a:off x="1397863" y="1709791"/>
              <a:ext cx="100800" cy="100800"/>
            </a:xfrm>
            <a:prstGeom prst="ellipse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449" name="直接连接符 448"/>
            <p:cNvCxnSpPr>
              <a:stCxn id="359" idx="7"/>
              <a:endCxn id="498" idx="3"/>
            </p:cNvCxnSpPr>
            <p:nvPr/>
          </p:nvCxnSpPr>
          <p:spPr>
            <a:xfrm flipV="1">
              <a:off x="1916131" y="1072644"/>
              <a:ext cx="166050" cy="16068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椭圆 358"/>
            <p:cNvSpPr>
              <a:spLocks noChangeAspect="1"/>
            </p:cNvSpPr>
            <p:nvPr/>
          </p:nvSpPr>
          <p:spPr>
            <a:xfrm>
              <a:off x="1820976" y="1217006"/>
              <a:ext cx="111481" cy="111481"/>
            </a:xfrm>
            <a:prstGeom prst="ellipse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9" name="椭圆 328"/>
            <p:cNvSpPr/>
            <p:nvPr/>
          </p:nvSpPr>
          <p:spPr>
            <a:xfrm>
              <a:off x="2412280" y="1203998"/>
              <a:ext cx="292616" cy="292616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rgbClr val="BFBFBF">
                    <a:alpha val="63922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7" name="直接连接符 6"/>
            <p:cNvCxnSpPr>
              <a:stCxn id="313" idx="5"/>
              <a:endCxn id="461" idx="0"/>
            </p:cNvCxnSpPr>
            <p:nvPr/>
          </p:nvCxnSpPr>
          <p:spPr>
            <a:xfrm>
              <a:off x="4529751" y="2368434"/>
              <a:ext cx="91046" cy="21967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2" name="直接连接符 1201"/>
            <p:cNvCxnSpPr>
              <a:stCxn id="639" idx="0"/>
              <a:endCxn id="311" idx="5"/>
            </p:cNvCxnSpPr>
            <p:nvPr/>
          </p:nvCxnSpPr>
          <p:spPr>
            <a:xfrm flipH="1" flipV="1">
              <a:off x="3856422" y="3735223"/>
              <a:ext cx="71474" cy="14837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1" name="椭圆 310"/>
            <p:cNvSpPr/>
            <p:nvPr/>
          </p:nvSpPr>
          <p:spPr>
            <a:xfrm>
              <a:off x="3580553" y="3459354"/>
              <a:ext cx="323201" cy="323201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rgbClr val="BFBFBF">
                    <a:alpha val="63922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7" name="椭圆 476"/>
            <p:cNvSpPr/>
            <p:nvPr/>
          </p:nvSpPr>
          <p:spPr>
            <a:xfrm>
              <a:off x="4633709" y="1922459"/>
              <a:ext cx="103860" cy="103860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rgbClr val="BFBFBF">
                    <a:alpha val="63922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2" name="椭圆 361"/>
            <p:cNvSpPr/>
            <p:nvPr/>
          </p:nvSpPr>
          <p:spPr>
            <a:xfrm>
              <a:off x="2954682" y="731737"/>
              <a:ext cx="406621" cy="406621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rgbClr val="BFBFBF">
                    <a:alpha val="63922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8" name="椭圆 427"/>
            <p:cNvSpPr/>
            <p:nvPr/>
          </p:nvSpPr>
          <p:spPr>
            <a:xfrm>
              <a:off x="2697145" y="822743"/>
              <a:ext cx="103860" cy="103860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rgbClr val="BFBFBF">
                    <a:alpha val="63922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1" name="椭圆 430"/>
            <p:cNvSpPr/>
            <p:nvPr/>
          </p:nvSpPr>
          <p:spPr>
            <a:xfrm>
              <a:off x="2125990" y="1238220"/>
              <a:ext cx="139978" cy="139978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rgbClr val="BFBFBF">
                    <a:alpha val="63922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98" name="椭圆 497"/>
            <p:cNvSpPr/>
            <p:nvPr/>
          </p:nvSpPr>
          <p:spPr>
            <a:xfrm>
              <a:off x="2061682" y="953165"/>
              <a:ext cx="139978" cy="139978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rgbClr val="BFBFBF">
                    <a:alpha val="63922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3" name="椭圆 312"/>
            <p:cNvSpPr/>
            <p:nvPr/>
          </p:nvSpPr>
          <p:spPr>
            <a:xfrm>
              <a:off x="4262503" y="2101186"/>
              <a:ext cx="313100" cy="313100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rgbClr val="BFBFBF">
                    <a:alpha val="63922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45" name="椭圆 444"/>
            <p:cNvSpPr/>
            <p:nvPr/>
          </p:nvSpPr>
          <p:spPr>
            <a:xfrm>
              <a:off x="3670178" y="3144812"/>
              <a:ext cx="139978" cy="139978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rgbClr val="BFBFBF">
                    <a:alpha val="63922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椭圆 1"/>
            <p:cNvSpPr/>
            <p:nvPr/>
          </p:nvSpPr>
          <p:spPr>
            <a:xfrm>
              <a:off x="2773215" y="3688385"/>
              <a:ext cx="542772" cy="542772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rgbClr val="BFBFBF">
                    <a:alpha val="63922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561833" y="2220497"/>
              <a:ext cx="835674" cy="835674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rgbClr val="BFBFBF">
                    <a:alpha val="63922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4" name="椭圆 333"/>
            <p:cNvSpPr/>
            <p:nvPr/>
          </p:nvSpPr>
          <p:spPr>
            <a:xfrm>
              <a:off x="3755338" y="4200475"/>
              <a:ext cx="227971" cy="227971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rgbClr val="BFBFBF">
                    <a:alpha val="63922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2" name="椭圆 391"/>
            <p:cNvSpPr>
              <a:spLocks noChangeAspect="1"/>
            </p:cNvSpPr>
            <p:nvPr/>
          </p:nvSpPr>
          <p:spPr>
            <a:xfrm>
              <a:off x="3999813" y="3492539"/>
              <a:ext cx="126532" cy="126532"/>
            </a:xfrm>
            <a:prstGeom prst="ellipse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3" name="椭圆 542"/>
            <p:cNvSpPr/>
            <p:nvPr/>
          </p:nvSpPr>
          <p:spPr>
            <a:xfrm>
              <a:off x="4074729" y="2816906"/>
              <a:ext cx="601980" cy="601980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rgbClr val="BFBFBF">
                    <a:alpha val="63922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5" name="椭圆 544"/>
            <p:cNvSpPr/>
            <p:nvPr/>
          </p:nvSpPr>
          <p:spPr>
            <a:xfrm>
              <a:off x="1677508" y="1536243"/>
              <a:ext cx="673059" cy="673059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rgbClr val="BFBFBF">
                    <a:alpha val="63922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8" name="椭圆 547"/>
            <p:cNvSpPr/>
            <p:nvPr/>
          </p:nvSpPr>
          <p:spPr>
            <a:xfrm>
              <a:off x="3322898" y="4566077"/>
              <a:ext cx="275073" cy="275073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rgbClr val="BFBFBF">
                    <a:alpha val="63922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332" name="直接连接符 331"/>
            <p:cNvCxnSpPr>
              <a:stCxn id="663" idx="5"/>
              <a:endCxn id="594" idx="1"/>
            </p:cNvCxnSpPr>
            <p:nvPr/>
          </p:nvCxnSpPr>
          <p:spPr>
            <a:xfrm>
              <a:off x="2323971" y="3895021"/>
              <a:ext cx="79424" cy="20024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直接连接符 340"/>
            <p:cNvCxnSpPr>
              <a:stCxn id="600" idx="5"/>
              <a:endCxn id="547" idx="1"/>
            </p:cNvCxnSpPr>
            <p:nvPr/>
          </p:nvCxnSpPr>
          <p:spPr>
            <a:xfrm>
              <a:off x="2150912" y="4347129"/>
              <a:ext cx="182929" cy="168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7" name="椭圆 546"/>
            <p:cNvSpPr/>
            <p:nvPr/>
          </p:nvSpPr>
          <p:spPr>
            <a:xfrm>
              <a:off x="2283313" y="4464601"/>
              <a:ext cx="345027" cy="345027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rgbClr val="BFBFBF">
                    <a:alpha val="63922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63" name="椭圆 662"/>
            <p:cNvSpPr/>
            <p:nvPr/>
          </p:nvSpPr>
          <p:spPr>
            <a:xfrm>
              <a:off x="2204492" y="3775542"/>
              <a:ext cx="139978" cy="139978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rgbClr val="BFBFBF">
                    <a:alpha val="63922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6" name="椭圆 545"/>
            <p:cNvSpPr/>
            <p:nvPr/>
          </p:nvSpPr>
          <p:spPr>
            <a:xfrm>
              <a:off x="1777221" y="3165942"/>
              <a:ext cx="515586" cy="515586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rgbClr val="BFBFBF">
                    <a:alpha val="63922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6" name="椭圆 335"/>
            <p:cNvSpPr/>
            <p:nvPr/>
          </p:nvSpPr>
          <p:spPr>
            <a:xfrm>
              <a:off x="1265138" y="2653997"/>
              <a:ext cx="254191" cy="254191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rgbClr val="BFBFBF">
                    <a:alpha val="63922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6" name="椭圆 435"/>
            <p:cNvSpPr/>
            <p:nvPr/>
          </p:nvSpPr>
          <p:spPr>
            <a:xfrm>
              <a:off x="4069878" y="3965240"/>
              <a:ext cx="139978" cy="139978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rgbClr val="BFBFBF">
                    <a:alpha val="63922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571500" dist="508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30" name="文本框 129"/>
          <p:cNvSpPr txBox="1"/>
          <p:nvPr/>
        </p:nvSpPr>
        <p:spPr>
          <a:xfrm>
            <a:off x="5050867" y="1687158"/>
            <a:ext cx="6611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海虹医药数据管理平台</a:t>
            </a:r>
            <a:endParaRPr lang="en-US" altLang="zh-CN" sz="4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项目信息确认及报价、解密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操作流程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40873" y="3581221"/>
            <a:ext cx="558812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cap="all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海虹医药电子交易中心有限公司</a:t>
            </a:r>
            <a:endParaRPr lang="zh-CN" altLang="en-US" sz="2400" cap="all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34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39" y="585949"/>
            <a:ext cx="11322267" cy="565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4145721" y="5490906"/>
            <a:ext cx="4110255" cy="857325"/>
            <a:chOff x="6289298" y="2354729"/>
            <a:chExt cx="3952300" cy="824381"/>
          </a:xfrm>
        </p:grpSpPr>
        <p:sp>
          <p:nvSpPr>
            <p:cNvPr id="7" name="下箭头 6"/>
            <p:cNvSpPr/>
            <p:nvPr/>
          </p:nvSpPr>
          <p:spPr>
            <a:xfrm flipV="1">
              <a:off x="8038431" y="2354729"/>
              <a:ext cx="262503" cy="327736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6289298" y="2557615"/>
              <a:ext cx="3952300" cy="621495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首次登录企业自行设置标书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密码（</a:t>
              </a:r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次）密码设置完毕点击“确定”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4803228" y="3026979"/>
            <a:ext cx="2596054" cy="231227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37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49" y="504498"/>
            <a:ext cx="11329738" cy="567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4145724" y="4199342"/>
            <a:ext cx="3911067" cy="857325"/>
            <a:chOff x="6289299" y="2354729"/>
            <a:chExt cx="3760766" cy="824381"/>
          </a:xfrm>
        </p:grpSpPr>
        <p:sp>
          <p:nvSpPr>
            <p:cNvPr id="6" name="下箭头 5"/>
            <p:cNvSpPr/>
            <p:nvPr/>
          </p:nvSpPr>
          <p:spPr>
            <a:xfrm flipV="1">
              <a:off x="8038431" y="2354729"/>
              <a:ext cx="262503" cy="327736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289299" y="2557615"/>
              <a:ext cx="3760766" cy="621495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再次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输入设置的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标书密码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点击“确定”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进入报价系统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4803228" y="2942899"/>
            <a:ext cx="2596054" cy="68317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98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04" y="309061"/>
            <a:ext cx="11520000" cy="5729684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364592" y="3536005"/>
            <a:ext cx="3852391" cy="815760"/>
            <a:chOff x="6289299" y="2394696"/>
            <a:chExt cx="3704346" cy="784413"/>
          </a:xfrm>
        </p:grpSpPr>
        <p:sp>
          <p:nvSpPr>
            <p:cNvPr id="7" name="下箭头 6"/>
            <p:cNvSpPr/>
            <p:nvPr/>
          </p:nvSpPr>
          <p:spPr>
            <a:xfrm rot="2700000" flipV="1">
              <a:off x="9639449" y="2303004"/>
              <a:ext cx="262503" cy="445888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6289299" y="2557615"/>
              <a:ext cx="3431719" cy="621494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报价原则、报价指南阅读完毕后，点击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“开始报价”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11092277" y="2972111"/>
            <a:ext cx="764427" cy="39534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69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53" y="431187"/>
            <a:ext cx="11520000" cy="579050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112502" y="915011"/>
            <a:ext cx="2125887" cy="979326"/>
            <a:chOff x="7195463" y="2467927"/>
            <a:chExt cx="2044190" cy="941692"/>
          </a:xfrm>
        </p:grpSpPr>
        <p:sp>
          <p:nvSpPr>
            <p:cNvPr id="8" name="下箭头 7"/>
            <p:cNvSpPr/>
            <p:nvPr/>
          </p:nvSpPr>
          <p:spPr>
            <a:xfrm rot="10800000" flipV="1">
              <a:off x="8169682" y="3081883"/>
              <a:ext cx="262503" cy="327736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195463" y="2467927"/>
              <a:ext cx="2044190" cy="621495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企业按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商品报价单位进行报价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7007777" y="1893975"/>
            <a:ext cx="554771" cy="29959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10427936" y="2386218"/>
            <a:ext cx="1213079" cy="634732"/>
            <a:chOff x="7317915" y="2505359"/>
            <a:chExt cx="1166461" cy="610341"/>
          </a:xfrm>
        </p:grpSpPr>
        <p:sp>
          <p:nvSpPr>
            <p:cNvPr id="13" name="下箭头 12"/>
            <p:cNvSpPr/>
            <p:nvPr/>
          </p:nvSpPr>
          <p:spPr>
            <a:xfrm flipV="1">
              <a:off x="7714817" y="2505359"/>
              <a:ext cx="262503" cy="327736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7317915" y="2760560"/>
              <a:ext cx="1166461" cy="355140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点击查看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10710319" y="2125191"/>
            <a:ext cx="512648" cy="21256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4043352" y="4114802"/>
            <a:ext cx="3124701" cy="693198"/>
            <a:chOff x="7554626" y="2415323"/>
            <a:chExt cx="3004621" cy="666561"/>
          </a:xfrm>
        </p:grpSpPr>
        <p:sp>
          <p:nvSpPr>
            <p:cNvPr id="19" name="下箭头 18"/>
            <p:cNvSpPr/>
            <p:nvPr/>
          </p:nvSpPr>
          <p:spPr>
            <a:xfrm flipV="1">
              <a:off x="8925685" y="2415323"/>
              <a:ext cx="262503" cy="417770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7554626" y="2726744"/>
              <a:ext cx="3004621" cy="355140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查看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组套商品信息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3001992" y="3209026"/>
            <a:ext cx="6064370" cy="76585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825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97" y="488312"/>
            <a:ext cx="11520000" cy="5179441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881482" y="1350909"/>
            <a:ext cx="2793797" cy="831208"/>
            <a:chOff x="7094015" y="2577827"/>
            <a:chExt cx="2686434" cy="799268"/>
          </a:xfrm>
        </p:grpSpPr>
        <p:sp>
          <p:nvSpPr>
            <p:cNvPr id="7" name="下箭头 6"/>
            <p:cNvSpPr/>
            <p:nvPr/>
          </p:nvSpPr>
          <p:spPr>
            <a:xfrm rot="7976382" flipV="1">
              <a:off x="9485330" y="3081975"/>
              <a:ext cx="262504" cy="327735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7094015" y="2577827"/>
              <a:ext cx="2440685" cy="621495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企业报价时，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输入特殊字符均有提示说明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4201892" y="1200726"/>
            <a:ext cx="2156604" cy="87126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52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00" y="498726"/>
            <a:ext cx="11520000" cy="5171498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7360072" y="1427883"/>
            <a:ext cx="3025655" cy="931812"/>
            <a:chOff x="7144739" y="2577827"/>
            <a:chExt cx="2909382" cy="896006"/>
          </a:xfrm>
        </p:grpSpPr>
        <p:sp>
          <p:nvSpPr>
            <p:cNvPr id="6" name="下箭头 5"/>
            <p:cNvSpPr/>
            <p:nvPr/>
          </p:nvSpPr>
          <p:spPr>
            <a:xfrm rot="10800000" flipV="1">
              <a:off x="9610775" y="3146097"/>
              <a:ext cx="262503" cy="327736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7144739" y="2577827"/>
              <a:ext cx="2909382" cy="621495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企业报价时，小数点后超</a:t>
              </a:r>
            </a:p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过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位数，四舍五入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4730262" y="1289224"/>
            <a:ext cx="2242038" cy="90005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873761" y="2368056"/>
            <a:ext cx="888023" cy="31359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36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47" y="435729"/>
            <a:ext cx="11520000" cy="5564952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800995" y="4237083"/>
            <a:ext cx="2538226" cy="848277"/>
            <a:chOff x="7094015" y="2577827"/>
            <a:chExt cx="2440685" cy="815681"/>
          </a:xfrm>
        </p:grpSpPr>
        <p:sp>
          <p:nvSpPr>
            <p:cNvPr id="7" name="下箭头 6"/>
            <p:cNvSpPr/>
            <p:nvPr/>
          </p:nvSpPr>
          <p:spPr>
            <a:xfrm rot="10800000" flipV="1">
              <a:off x="8740379" y="3065772"/>
              <a:ext cx="262503" cy="327736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094015" y="2577827"/>
              <a:ext cx="2440685" cy="621495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放弃报价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需点击放弃按钮，勾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选需谨慎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11359308" y="1970984"/>
            <a:ext cx="474290" cy="35532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431588" y="5228388"/>
            <a:ext cx="474290" cy="35532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10943492" y="1229534"/>
            <a:ext cx="1248508" cy="698813"/>
            <a:chOff x="7181353" y="2721545"/>
            <a:chExt cx="2067062" cy="671963"/>
          </a:xfrm>
        </p:grpSpPr>
        <p:sp>
          <p:nvSpPr>
            <p:cNvPr id="17" name="下箭头 16"/>
            <p:cNvSpPr/>
            <p:nvPr/>
          </p:nvSpPr>
          <p:spPr>
            <a:xfrm rot="10800000" flipV="1">
              <a:off x="8024821" y="3065772"/>
              <a:ext cx="523875" cy="327736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7181353" y="2721545"/>
              <a:ext cx="2067062" cy="355140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放弃按钮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111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80" y="389302"/>
            <a:ext cx="11520000" cy="5732759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705666" y="2365853"/>
            <a:ext cx="2117362" cy="646331"/>
            <a:chOff x="7754380" y="-731722"/>
            <a:chExt cx="2035994" cy="621495"/>
          </a:xfrm>
        </p:grpSpPr>
        <p:sp>
          <p:nvSpPr>
            <p:cNvPr id="11" name="下箭头 10"/>
            <p:cNvSpPr/>
            <p:nvPr/>
          </p:nvSpPr>
          <p:spPr>
            <a:xfrm rot="7200000" flipV="1">
              <a:off x="9495255" y="-574951"/>
              <a:ext cx="262504" cy="327735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7754380" y="-731722"/>
              <a:ext cx="1795643" cy="621495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价格填“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0”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视为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免费赠送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9784430" y="2783447"/>
            <a:ext cx="965527" cy="24841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7700219" y="3219998"/>
            <a:ext cx="2137033" cy="646332"/>
            <a:chOff x="8137635" y="-1243172"/>
            <a:chExt cx="2054911" cy="621495"/>
          </a:xfrm>
        </p:grpSpPr>
        <p:sp>
          <p:nvSpPr>
            <p:cNvPr id="15" name="下箭头 14"/>
            <p:cNvSpPr/>
            <p:nvPr/>
          </p:nvSpPr>
          <p:spPr>
            <a:xfrm rot="3720000" flipV="1">
              <a:off x="9897427" y="-1134928"/>
              <a:ext cx="262504" cy="327735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8137635" y="-1243172"/>
              <a:ext cx="1795643" cy="621495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价格填写不得</a:t>
              </a:r>
            </a:p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超过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千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万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9775636" y="3056081"/>
            <a:ext cx="965527" cy="26709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8737227" y="3936413"/>
            <a:ext cx="2524694" cy="792282"/>
            <a:chOff x="8137635" y="-1383514"/>
            <a:chExt cx="2427673" cy="761836"/>
          </a:xfrm>
        </p:grpSpPr>
        <p:sp>
          <p:nvSpPr>
            <p:cNvPr id="23" name="下箭头 22"/>
            <p:cNvSpPr/>
            <p:nvPr/>
          </p:nvSpPr>
          <p:spPr>
            <a:xfrm rot="2700000" flipV="1">
              <a:off x="10270188" y="-1416130"/>
              <a:ext cx="262504" cy="327736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8137635" y="-1243172"/>
              <a:ext cx="2245873" cy="621494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填写完毕价格，点</a:t>
              </a:r>
            </a:p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击“保存本页”</a:t>
              </a:r>
            </a:p>
          </p:txBody>
        </p:sp>
      </p:grpSp>
      <p:sp>
        <p:nvSpPr>
          <p:cNvPr id="25" name="矩形 24"/>
          <p:cNvSpPr/>
          <p:nvPr/>
        </p:nvSpPr>
        <p:spPr>
          <a:xfrm>
            <a:off x="11092793" y="3386119"/>
            <a:ext cx="715276" cy="37699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2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57" y="423102"/>
            <a:ext cx="11520000" cy="572670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7506437" y="734393"/>
            <a:ext cx="2563161" cy="646331"/>
            <a:chOff x="7918846" y="-1243173"/>
            <a:chExt cx="2464662" cy="621494"/>
          </a:xfrm>
        </p:grpSpPr>
        <p:sp>
          <p:nvSpPr>
            <p:cNvPr id="9" name="下箭头 8"/>
            <p:cNvSpPr/>
            <p:nvPr/>
          </p:nvSpPr>
          <p:spPr>
            <a:xfrm rot="16200000" flipV="1">
              <a:off x="7951462" y="-1093120"/>
              <a:ext cx="262504" cy="327736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8137635" y="-1243173"/>
              <a:ext cx="2245873" cy="621494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系统提示保存成功</a:t>
              </a:r>
            </a:p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点击“确定”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5109328" y="537328"/>
            <a:ext cx="2187510" cy="92398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1397785" y="3608077"/>
            <a:ext cx="2505576" cy="849997"/>
            <a:chOff x="7974219" y="-1439011"/>
            <a:chExt cx="2409289" cy="817333"/>
          </a:xfrm>
        </p:grpSpPr>
        <p:sp>
          <p:nvSpPr>
            <p:cNvPr id="13" name="下箭头 12"/>
            <p:cNvSpPr/>
            <p:nvPr/>
          </p:nvSpPr>
          <p:spPr>
            <a:xfrm rot="18900000" flipV="1">
              <a:off x="7974219" y="-1439011"/>
              <a:ext cx="262504" cy="327736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8137635" y="-1243172"/>
              <a:ext cx="2245873" cy="621494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本页报价完毕，点击翻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页，继续完成报价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996217" y="3171566"/>
            <a:ext cx="335241" cy="38228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7651630" y="3726704"/>
            <a:ext cx="3432193" cy="569371"/>
            <a:chOff x="7193152" y="-1820785"/>
            <a:chExt cx="3323073" cy="559811"/>
          </a:xfrm>
        </p:grpSpPr>
        <p:sp>
          <p:nvSpPr>
            <p:cNvPr id="17" name="下箭头 16"/>
            <p:cNvSpPr/>
            <p:nvPr/>
          </p:nvSpPr>
          <p:spPr>
            <a:xfrm rot="2837485" flipV="1">
              <a:off x="10250219" y="-1820220"/>
              <a:ext cx="266572" cy="265441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7193152" y="-1624105"/>
              <a:ext cx="3190353" cy="363131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本页报价完毕，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点击保存本页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11092717" y="3396212"/>
            <a:ext cx="688975" cy="38228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88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26" y="523198"/>
            <a:ext cx="11520000" cy="5602192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634347" y="1568144"/>
            <a:ext cx="2391813" cy="646330"/>
            <a:chOff x="7918846" y="-1243173"/>
            <a:chExt cx="2299899" cy="621493"/>
          </a:xfrm>
        </p:grpSpPr>
        <p:sp>
          <p:nvSpPr>
            <p:cNvPr id="7" name="下箭头 6"/>
            <p:cNvSpPr/>
            <p:nvPr/>
          </p:nvSpPr>
          <p:spPr>
            <a:xfrm rot="16200000" flipV="1">
              <a:off x="7951462" y="-1093120"/>
              <a:ext cx="262504" cy="327736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8137635" y="-1243173"/>
              <a:ext cx="2081110" cy="621493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报价监控处检查是否有遗漏</a:t>
              </a:r>
              <a:endPara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365307" y="1900343"/>
            <a:ext cx="2085661" cy="29610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7311948" y="1626338"/>
            <a:ext cx="2581161" cy="646331"/>
            <a:chOff x="8137635" y="-1243173"/>
            <a:chExt cx="2481970" cy="621494"/>
          </a:xfrm>
        </p:grpSpPr>
        <p:sp>
          <p:nvSpPr>
            <p:cNvPr id="11" name="下箭头 10"/>
            <p:cNvSpPr/>
            <p:nvPr/>
          </p:nvSpPr>
          <p:spPr>
            <a:xfrm rot="5400000" flipV="1">
              <a:off x="10324486" y="-1007711"/>
              <a:ext cx="262504" cy="327735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8137635" y="-1243173"/>
              <a:ext cx="2245873" cy="621494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全部报价完毕，点击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“列表打印“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10145648" y="1722944"/>
            <a:ext cx="686475" cy="26923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1163819" y="496822"/>
            <a:ext cx="609081" cy="38501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8611167" y="785018"/>
            <a:ext cx="2506047" cy="769522"/>
            <a:chOff x="8137635" y="-1361630"/>
            <a:chExt cx="2409742" cy="739951"/>
          </a:xfrm>
        </p:grpSpPr>
        <p:sp>
          <p:nvSpPr>
            <p:cNvPr id="17" name="下箭头 16"/>
            <p:cNvSpPr/>
            <p:nvPr/>
          </p:nvSpPr>
          <p:spPr>
            <a:xfrm rot="2700000" flipV="1">
              <a:off x="10252257" y="-1394247"/>
              <a:ext cx="262504" cy="327737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8137635" y="-1243173"/>
              <a:ext cx="2245873" cy="621494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全部报价完毕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“注销登录”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921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/>
        </p:nvSpPr>
        <p:spPr>
          <a:xfrm rot="3926052">
            <a:off x="1239095" y="2919094"/>
            <a:ext cx="2770203" cy="3016045"/>
          </a:xfrm>
          <a:custGeom>
            <a:avLst/>
            <a:gdLst>
              <a:gd name="connsiteX0" fmla="*/ 156885 w 3458025"/>
              <a:gd name="connsiteY0" fmla="*/ 1352912 h 3800566"/>
              <a:gd name="connsiteX1" fmla="*/ 1283532 w 3458025"/>
              <a:gd name="connsiteY1" fmla="*/ 401301 h 3800566"/>
              <a:gd name="connsiteX2" fmla="*/ 1376226 w 3458025"/>
              <a:gd name="connsiteY2" fmla="*/ 381221 h 3800566"/>
              <a:gd name="connsiteX3" fmla="*/ 1567950 w 3458025"/>
              <a:gd name="connsiteY3" fmla="*/ 0 h 3800566"/>
              <a:gd name="connsiteX4" fmla="*/ 1740962 w 3458025"/>
              <a:gd name="connsiteY4" fmla="*/ 344016 h 3800566"/>
              <a:gd name="connsiteX5" fmla="*/ 1779236 w 3458025"/>
              <a:gd name="connsiteY5" fmla="*/ 343244 h 3800566"/>
              <a:gd name="connsiteX6" fmla="*/ 2447654 w 3458025"/>
              <a:gd name="connsiteY6" fmla="*/ 499426 h 3800566"/>
              <a:gd name="connsiteX7" fmla="*/ 3301140 w 3458025"/>
              <a:gd name="connsiteY7" fmla="*/ 2790195 h 3800566"/>
              <a:gd name="connsiteX8" fmla="*/ 1010371 w 3458025"/>
              <a:gd name="connsiteY8" fmla="*/ 3643681 h 3800566"/>
              <a:gd name="connsiteX9" fmla="*/ 156885 w 3458025"/>
              <a:gd name="connsiteY9" fmla="*/ 1352912 h 380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8025" h="3800566">
                <a:moveTo>
                  <a:pt x="156885" y="1352912"/>
                </a:moveTo>
                <a:cubicBezTo>
                  <a:pt x="380138" y="864515"/>
                  <a:pt x="802322" y="529936"/>
                  <a:pt x="1283532" y="401301"/>
                </a:cubicBezTo>
                <a:lnTo>
                  <a:pt x="1376226" y="381221"/>
                </a:lnTo>
                <a:lnTo>
                  <a:pt x="1567950" y="0"/>
                </a:lnTo>
                <a:lnTo>
                  <a:pt x="1740962" y="344016"/>
                </a:lnTo>
                <a:lnTo>
                  <a:pt x="1779236" y="343244"/>
                </a:lnTo>
                <a:cubicBezTo>
                  <a:pt x="2003688" y="349667"/>
                  <a:pt x="2230588" y="400202"/>
                  <a:pt x="2447654" y="499426"/>
                </a:cubicBezTo>
                <a:cubicBezTo>
                  <a:pt x="3315916" y="896321"/>
                  <a:pt x="3698035" y="1921933"/>
                  <a:pt x="3301140" y="2790195"/>
                </a:cubicBezTo>
                <a:cubicBezTo>
                  <a:pt x="2904245" y="3658457"/>
                  <a:pt x="1878633" y="4040576"/>
                  <a:pt x="1010371" y="3643681"/>
                </a:cubicBezTo>
                <a:cubicBezTo>
                  <a:pt x="142109" y="3246786"/>
                  <a:pt x="-240010" y="2221174"/>
                  <a:pt x="156885" y="1352912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89506" y="-11059"/>
            <a:ext cx="20574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48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/</a:t>
            </a:r>
            <a:r>
              <a:rPr lang="en-US" altLang="zh-CN" sz="4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 </a:t>
            </a:r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目录</a:t>
            </a:r>
            <a:endParaRPr lang="zh-CN" altLang="en-US" sz="4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728300" y="1911166"/>
            <a:ext cx="754077" cy="72190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prstClr val="white"/>
                </a:solidFill>
              </a:rPr>
              <a:t>1</a:t>
            </a:r>
            <a:endParaRPr lang="zh-CN" altLang="en-US" sz="2800" dirty="0">
              <a:solidFill>
                <a:prstClr val="white"/>
              </a:solidFill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1722165" y="3563030"/>
            <a:ext cx="1568450" cy="1784351"/>
            <a:chOff x="10034588" y="969963"/>
            <a:chExt cx="1568450" cy="1784351"/>
          </a:xfrm>
        </p:grpSpPr>
        <p:sp>
          <p:nvSpPr>
            <p:cNvPr id="51" name="Freeform 30"/>
            <p:cNvSpPr>
              <a:spLocks/>
            </p:cNvSpPr>
            <p:nvPr/>
          </p:nvSpPr>
          <p:spPr bwMode="auto">
            <a:xfrm>
              <a:off x="10687050" y="1905001"/>
              <a:ext cx="266700" cy="438150"/>
            </a:xfrm>
            <a:custGeom>
              <a:avLst/>
              <a:gdLst>
                <a:gd name="T0" fmla="*/ 168 w 168"/>
                <a:gd name="T1" fmla="*/ 253 h 276"/>
                <a:gd name="T2" fmla="*/ 168 w 168"/>
                <a:gd name="T3" fmla="*/ 253 h 276"/>
                <a:gd name="T4" fmla="*/ 166 w 168"/>
                <a:gd name="T5" fmla="*/ 262 h 276"/>
                <a:gd name="T6" fmla="*/ 162 w 168"/>
                <a:gd name="T7" fmla="*/ 270 h 276"/>
                <a:gd name="T8" fmla="*/ 156 w 168"/>
                <a:gd name="T9" fmla="*/ 274 h 276"/>
                <a:gd name="T10" fmla="*/ 146 w 168"/>
                <a:gd name="T11" fmla="*/ 276 h 276"/>
                <a:gd name="T12" fmla="*/ 23 w 168"/>
                <a:gd name="T13" fmla="*/ 276 h 276"/>
                <a:gd name="T14" fmla="*/ 23 w 168"/>
                <a:gd name="T15" fmla="*/ 276 h 276"/>
                <a:gd name="T16" fmla="*/ 15 w 168"/>
                <a:gd name="T17" fmla="*/ 274 h 276"/>
                <a:gd name="T18" fmla="*/ 9 w 168"/>
                <a:gd name="T19" fmla="*/ 270 h 276"/>
                <a:gd name="T20" fmla="*/ 2 w 168"/>
                <a:gd name="T21" fmla="*/ 262 h 276"/>
                <a:gd name="T22" fmla="*/ 0 w 168"/>
                <a:gd name="T23" fmla="*/ 253 h 276"/>
                <a:gd name="T24" fmla="*/ 0 w 168"/>
                <a:gd name="T25" fmla="*/ 23 h 276"/>
                <a:gd name="T26" fmla="*/ 0 w 168"/>
                <a:gd name="T27" fmla="*/ 23 h 276"/>
                <a:gd name="T28" fmla="*/ 2 w 168"/>
                <a:gd name="T29" fmla="*/ 13 h 276"/>
                <a:gd name="T30" fmla="*/ 9 w 168"/>
                <a:gd name="T31" fmla="*/ 6 h 276"/>
                <a:gd name="T32" fmla="*/ 15 w 168"/>
                <a:gd name="T33" fmla="*/ 2 h 276"/>
                <a:gd name="T34" fmla="*/ 23 w 168"/>
                <a:gd name="T35" fmla="*/ 0 h 276"/>
                <a:gd name="T36" fmla="*/ 146 w 168"/>
                <a:gd name="T37" fmla="*/ 0 h 276"/>
                <a:gd name="T38" fmla="*/ 146 w 168"/>
                <a:gd name="T39" fmla="*/ 0 h 276"/>
                <a:gd name="T40" fmla="*/ 156 w 168"/>
                <a:gd name="T41" fmla="*/ 2 h 276"/>
                <a:gd name="T42" fmla="*/ 162 w 168"/>
                <a:gd name="T43" fmla="*/ 6 h 276"/>
                <a:gd name="T44" fmla="*/ 166 w 168"/>
                <a:gd name="T45" fmla="*/ 13 h 276"/>
                <a:gd name="T46" fmla="*/ 168 w 168"/>
                <a:gd name="T47" fmla="*/ 23 h 276"/>
                <a:gd name="T48" fmla="*/ 168 w 168"/>
                <a:gd name="T49" fmla="*/ 25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8" h="276">
                  <a:moveTo>
                    <a:pt x="168" y="253"/>
                  </a:moveTo>
                  <a:lnTo>
                    <a:pt x="168" y="253"/>
                  </a:lnTo>
                  <a:lnTo>
                    <a:pt x="166" y="262"/>
                  </a:lnTo>
                  <a:lnTo>
                    <a:pt x="162" y="270"/>
                  </a:lnTo>
                  <a:lnTo>
                    <a:pt x="156" y="274"/>
                  </a:lnTo>
                  <a:lnTo>
                    <a:pt x="146" y="276"/>
                  </a:lnTo>
                  <a:lnTo>
                    <a:pt x="23" y="276"/>
                  </a:lnTo>
                  <a:lnTo>
                    <a:pt x="23" y="276"/>
                  </a:lnTo>
                  <a:lnTo>
                    <a:pt x="15" y="274"/>
                  </a:lnTo>
                  <a:lnTo>
                    <a:pt x="9" y="270"/>
                  </a:lnTo>
                  <a:lnTo>
                    <a:pt x="2" y="262"/>
                  </a:lnTo>
                  <a:lnTo>
                    <a:pt x="0" y="25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2" y="13"/>
                  </a:lnTo>
                  <a:lnTo>
                    <a:pt x="9" y="6"/>
                  </a:lnTo>
                  <a:lnTo>
                    <a:pt x="15" y="2"/>
                  </a:lnTo>
                  <a:lnTo>
                    <a:pt x="23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56" y="2"/>
                  </a:lnTo>
                  <a:lnTo>
                    <a:pt x="162" y="6"/>
                  </a:lnTo>
                  <a:lnTo>
                    <a:pt x="166" y="13"/>
                  </a:lnTo>
                  <a:lnTo>
                    <a:pt x="168" y="23"/>
                  </a:lnTo>
                  <a:lnTo>
                    <a:pt x="168" y="2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31"/>
            <p:cNvSpPr>
              <a:spLocks/>
            </p:cNvSpPr>
            <p:nvPr/>
          </p:nvSpPr>
          <p:spPr bwMode="auto">
            <a:xfrm>
              <a:off x="10269538" y="1316038"/>
              <a:ext cx="1093788" cy="1027113"/>
            </a:xfrm>
            <a:custGeom>
              <a:avLst/>
              <a:gdLst>
                <a:gd name="T0" fmla="*/ 367 w 689"/>
                <a:gd name="T1" fmla="*/ 8 h 647"/>
                <a:gd name="T2" fmla="*/ 367 w 689"/>
                <a:gd name="T3" fmla="*/ 8 h 647"/>
                <a:gd name="T4" fmla="*/ 357 w 689"/>
                <a:gd name="T5" fmla="*/ 2 h 647"/>
                <a:gd name="T6" fmla="*/ 346 w 689"/>
                <a:gd name="T7" fmla="*/ 0 h 647"/>
                <a:gd name="T8" fmla="*/ 336 w 689"/>
                <a:gd name="T9" fmla="*/ 2 h 647"/>
                <a:gd name="T10" fmla="*/ 332 w 689"/>
                <a:gd name="T11" fmla="*/ 4 h 647"/>
                <a:gd name="T12" fmla="*/ 328 w 689"/>
                <a:gd name="T13" fmla="*/ 8 h 647"/>
                <a:gd name="T14" fmla="*/ 29 w 689"/>
                <a:gd name="T15" fmla="*/ 265 h 647"/>
                <a:gd name="T16" fmla="*/ 29 w 689"/>
                <a:gd name="T17" fmla="*/ 265 h 647"/>
                <a:gd name="T18" fmla="*/ 16 w 689"/>
                <a:gd name="T19" fmla="*/ 276 h 647"/>
                <a:gd name="T20" fmla="*/ 8 w 689"/>
                <a:gd name="T21" fmla="*/ 286 h 647"/>
                <a:gd name="T22" fmla="*/ 2 w 689"/>
                <a:gd name="T23" fmla="*/ 301 h 647"/>
                <a:gd name="T24" fmla="*/ 0 w 689"/>
                <a:gd name="T25" fmla="*/ 313 h 647"/>
                <a:gd name="T26" fmla="*/ 0 w 689"/>
                <a:gd name="T27" fmla="*/ 618 h 647"/>
                <a:gd name="T28" fmla="*/ 0 w 689"/>
                <a:gd name="T29" fmla="*/ 618 h 647"/>
                <a:gd name="T30" fmla="*/ 2 w 689"/>
                <a:gd name="T31" fmla="*/ 631 h 647"/>
                <a:gd name="T32" fmla="*/ 10 w 689"/>
                <a:gd name="T33" fmla="*/ 639 h 647"/>
                <a:gd name="T34" fmla="*/ 18 w 689"/>
                <a:gd name="T35" fmla="*/ 645 h 647"/>
                <a:gd name="T36" fmla="*/ 29 w 689"/>
                <a:gd name="T37" fmla="*/ 647 h 647"/>
                <a:gd name="T38" fmla="*/ 195 w 689"/>
                <a:gd name="T39" fmla="*/ 647 h 647"/>
                <a:gd name="T40" fmla="*/ 195 w 689"/>
                <a:gd name="T41" fmla="*/ 647 h 647"/>
                <a:gd name="T42" fmla="*/ 207 w 689"/>
                <a:gd name="T43" fmla="*/ 645 h 647"/>
                <a:gd name="T44" fmla="*/ 216 w 689"/>
                <a:gd name="T45" fmla="*/ 639 h 647"/>
                <a:gd name="T46" fmla="*/ 222 w 689"/>
                <a:gd name="T47" fmla="*/ 631 h 647"/>
                <a:gd name="T48" fmla="*/ 224 w 689"/>
                <a:gd name="T49" fmla="*/ 618 h 647"/>
                <a:gd name="T50" fmla="*/ 224 w 689"/>
                <a:gd name="T51" fmla="*/ 359 h 647"/>
                <a:gd name="T52" fmla="*/ 224 w 689"/>
                <a:gd name="T53" fmla="*/ 359 h 647"/>
                <a:gd name="T54" fmla="*/ 226 w 689"/>
                <a:gd name="T55" fmla="*/ 348 h 647"/>
                <a:gd name="T56" fmla="*/ 232 w 689"/>
                <a:gd name="T57" fmla="*/ 338 h 647"/>
                <a:gd name="T58" fmla="*/ 243 w 689"/>
                <a:gd name="T59" fmla="*/ 332 h 647"/>
                <a:gd name="T60" fmla="*/ 253 w 689"/>
                <a:gd name="T61" fmla="*/ 330 h 647"/>
                <a:gd name="T62" fmla="*/ 442 w 689"/>
                <a:gd name="T63" fmla="*/ 330 h 647"/>
                <a:gd name="T64" fmla="*/ 442 w 689"/>
                <a:gd name="T65" fmla="*/ 330 h 647"/>
                <a:gd name="T66" fmla="*/ 452 w 689"/>
                <a:gd name="T67" fmla="*/ 332 h 647"/>
                <a:gd name="T68" fmla="*/ 462 w 689"/>
                <a:gd name="T69" fmla="*/ 338 h 647"/>
                <a:gd name="T70" fmla="*/ 469 w 689"/>
                <a:gd name="T71" fmla="*/ 348 h 647"/>
                <a:gd name="T72" fmla="*/ 471 w 689"/>
                <a:gd name="T73" fmla="*/ 359 h 647"/>
                <a:gd name="T74" fmla="*/ 471 w 689"/>
                <a:gd name="T75" fmla="*/ 618 h 647"/>
                <a:gd name="T76" fmla="*/ 471 w 689"/>
                <a:gd name="T77" fmla="*/ 618 h 647"/>
                <a:gd name="T78" fmla="*/ 473 w 689"/>
                <a:gd name="T79" fmla="*/ 631 h 647"/>
                <a:gd name="T80" fmla="*/ 479 w 689"/>
                <a:gd name="T81" fmla="*/ 639 h 647"/>
                <a:gd name="T82" fmla="*/ 487 w 689"/>
                <a:gd name="T83" fmla="*/ 645 h 647"/>
                <a:gd name="T84" fmla="*/ 500 w 689"/>
                <a:gd name="T85" fmla="*/ 647 h 647"/>
                <a:gd name="T86" fmla="*/ 660 w 689"/>
                <a:gd name="T87" fmla="*/ 647 h 647"/>
                <a:gd name="T88" fmla="*/ 660 w 689"/>
                <a:gd name="T89" fmla="*/ 647 h 647"/>
                <a:gd name="T90" fmla="*/ 672 w 689"/>
                <a:gd name="T91" fmla="*/ 645 h 647"/>
                <a:gd name="T92" fmla="*/ 680 w 689"/>
                <a:gd name="T93" fmla="*/ 639 h 647"/>
                <a:gd name="T94" fmla="*/ 687 w 689"/>
                <a:gd name="T95" fmla="*/ 631 h 647"/>
                <a:gd name="T96" fmla="*/ 689 w 689"/>
                <a:gd name="T97" fmla="*/ 618 h 647"/>
                <a:gd name="T98" fmla="*/ 689 w 689"/>
                <a:gd name="T99" fmla="*/ 313 h 647"/>
                <a:gd name="T100" fmla="*/ 689 w 689"/>
                <a:gd name="T101" fmla="*/ 313 h 647"/>
                <a:gd name="T102" fmla="*/ 687 w 689"/>
                <a:gd name="T103" fmla="*/ 301 h 647"/>
                <a:gd name="T104" fmla="*/ 682 w 689"/>
                <a:gd name="T105" fmla="*/ 286 h 647"/>
                <a:gd name="T106" fmla="*/ 676 w 689"/>
                <a:gd name="T107" fmla="*/ 276 h 647"/>
                <a:gd name="T108" fmla="*/ 668 w 689"/>
                <a:gd name="T109" fmla="*/ 265 h 647"/>
                <a:gd name="T110" fmla="*/ 367 w 689"/>
                <a:gd name="T111" fmla="*/ 8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89" h="647">
                  <a:moveTo>
                    <a:pt x="367" y="8"/>
                  </a:moveTo>
                  <a:lnTo>
                    <a:pt x="367" y="8"/>
                  </a:lnTo>
                  <a:lnTo>
                    <a:pt x="357" y="2"/>
                  </a:lnTo>
                  <a:lnTo>
                    <a:pt x="346" y="0"/>
                  </a:lnTo>
                  <a:lnTo>
                    <a:pt x="336" y="2"/>
                  </a:lnTo>
                  <a:lnTo>
                    <a:pt x="332" y="4"/>
                  </a:lnTo>
                  <a:lnTo>
                    <a:pt x="328" y="8"/>
                  </a:lnTo>
                  <a:lnTo>
                    <a:pt x="29" y="265"/>
                  </a:lnTo>
                  <a:lnTo>
                    <a:pt x="29" y="265"/>
                  </a:lnTo>
                  <a:lnTo>
                    <a:pt x="16" y="276"/>
                  </a:lnTo>
                  <a:lnTo>
                    <a:pt x="8" y="286"/>
                  </a:lnTo>
                  <a:lnTo>
                    <a:pt x="2" y="301"/>
                  </a:lnTo>
                  <a:lnTo>
                    <a:pt x="0" y="313"/>
                  </a:lnTo>
                  <a:lnTo>
                    <a:pt x="0" y="618"/>
                  </a:lnTo>
                  <a:lnTo>
                    <a:pt x="0" y="618"/>
                  </a:lnTo>
                  <a:lnTo>
                    <a:pt x="2" y="631"/>
                  </a:lnTo>
                  <a:lnTo>
                    <a:pt x="10" y="639"/>
                  </a:lnTo>
                  <a:lnTo>
                    <a:pt x="18" y="645"/>
                  </a:lnTo>
                  <a:lnTo>
                    <a:pt x="29" y="647"/>
                  </a:lnTo>
                  <a:lnTo>
                    <a:pt x="195" y="647"/>
                  </a:lnTo>
                  <a:lnTo>
                    <a:pt x="195" y="647"/>
                  </a:lnTo>
                  <a:lnTo>
                    <a:pt x="207" y="645"/>
                  </a:lnTo>
                  <a:lnTo>
                    <a:pt x="216" y="639"/>
                  </a:lnTo>
                  <a:lnTo>
                    <a:pt x="222" y="631"/>
                  </a:lnTo>
                  <a:lnTo>
                    <a:pt x="224" y="618"/>
                  </a:lnTo>
                  <a:lnTo>
                    <a:pt x="224" y="359"/>
                  </a:lnTo>
                  <a:lnTo>
                    <a:pt x="224" y="359"/>
                  </a:lnTo>
                  <a:lnTo>
                    <a:pt x="226" y="348"/>
                  </a:lnTo>
                  <a:lnTo>
                    <a:pt x="232" y="338"/>
                  </a:lnTo>
                  <a:lnTo>
                    <a:pt x="243" y="332"/>
                  </a:lnTo>
                  <a:lnTo>
                    <a:pt x="253" y="330"/>
                  </a:lnTo>
                  <a:lnTo>
                    <a:pt x="442" y="330"/>
                  </a:lnTo>
                  <a:lnTo>
                    <a:pt x="442" y="330"/>
                  </a:lnTo>
                  <a:lnTo>
                    <a:pt x="452" y="332"/>
                  </a:lnTo>
                  <a:lnTo>
                    <a:pt x="462" y="338"/>
                  </a:lnTo>
                  <a:lnTo>
                    <a:pt x="469" y="348"/>
                  </a:lnTo>
                  <a:lnTo>
                    <a:pt x="471" y="359"/>
                  </a:lnTo>
                  <a:lnTo>
                    <a:pt x="471" y="618"/>
                  </a:lnTo>
                  <a:lnTo>
                    <a:pt x="471" y="618"/>
                  </a:lnTo>
                  <a:lnTo>
                    <a:pt x="473" y="631"/>
                  </a:lnTo>
                  <a:lnTo>
                    <a:pt x="479" y="639"/>
                  </a:lnTo>
                  <a:lnTo>
                    <a:pt x="487" y="645"/>
                  </a:lnTo>
                  <a:lnTo>
                    <a:pt x="500" y="647"/>
                  </a:lnTo>
                  <a:lnTo>
                    <a:pt x="660" y="647"/>
                  </a:lnTo>
                  <a:lnTo>
                    <a:pt x="660" y="647"/>
                  </a:lnTo>
                  <a:lnTo>
                    <a:pt x="672" y="645"/>
                  </a:lnTo>
                  <a:lnTo>
                    <a:pt x="680" y="639"/>
                  </a:lnTo>
                  <a:lnTo>
                    <a:pt x="687" y="631"/>
                  </a:lnTo>
                  <a:lnTo>
                    <a:pt x="689" y="618"/>
                  </a:lnTo>
                  <a:lnTo>
                    <a:pt x="689" y="313"/>
                  </a:lnTo>
                  <a:lnTo>
                    <a:pt x="689" y="313"/>
                  </a:lnTo>
                  <a:lnTo>
                    <a:pt x="687" y="301"/>
                  </a:lnTo>
                  <a:lnTo>
                    <a:pt x="682" y="286"/>
                  </a:lnTo>
                  <a:lnTo>
                    <a:pt x="676" y="276"/>
                  </a:lnTo>
                  <a:lnTo>
                    <a:pt x="668" y="265"/>
                  </a:lnTo>
                  <a:lnTo>
                    <a:pt x="367" y="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32"/>
            <p:cNvSpPr>
              <a:spLocks/>
            </p:cNvSpPr>
            <p:nvPr/>
          </p:nvSpPr>
          <p:spPr bwMode="auto">
            <a:xfrm>
              <a:off x="10048875" y="969963"/>
              <a:ext cx="1535113" cy="766763"/>
            </a:xfrm>
            <a:custGeom>
              <a:avLst/>
              <a:gdLst>
                <a:gd name="T0" fmla="*/ 523 w 967"/>
                <a:gd name="T1" fmla="*/ 15 h 483"/>
                <a:gd name="T2" fmla="*/ 523 w 967"/>
                <a:gd name="T3" fmla="*/ 15 h 483"/>
                <a:gd name="T4" fmla="*/ 514 w 967"/>
                <a:gd name="T5" fmla="*/ 8 h 483"/>
                <a:gd name="T6" fmla="*/ 504 w 967"/>
                <a:gd name="T7" fmla="*/ 4 h 483"/>
                <a:gd name="T8" fmla="*/ 494 w 967"/>
                <a:gd name="T9" fmla="*/ 2 h 483"/>
                <a:gd name="T10" fmla="*/ 483 w 967"/>
                <a:gd name="T11" fmla="*/ 0 h 483"/>
                <a:gd name="T12" fmla="*/ 473 w 967"/>
                <a:gd name="T13" fmla="*/ 2 h 483"/>
                <a:gd name="T14" fmla="*/ 462 w 967"/>
                <a:gd name="T15" fmla="*/ 4 h 483"/>
                <a:gd name="T16" fmla="*/ 454 w 967"/>
                <a:gd name="T17" fmla="*/ 8 h 483"/>
                <a:gd name="T18" fmla="*/ 444 w 967"/>
                <a:gd name="T19" fmla="*/ 15 h 483"/>
                <a:gd name="T20" fmla="*/ 21 w 967"/>
                <a:gd name="T21" fmla="*/ 382 h 483"/>
                <a:gd name="T22" fmla="*/ 21 w 967"/>
                <a:gd name="T23" fmla="*/ 382 h 483"/>
                <a:gd name="T24" fmla="*/ 12 w 967"/>
                <a:gd name="T25" fmla="*/ 390 h 483"/>
                <a:gd name="T26" fmla="*/ 6 w 967"/>
                <a:gd name="T27" fmla="*/ 400 h 483"/>
                <a:gd name="T28" fmla="*/ 2 w 967"/>
                <a:gd name="T29" fmla="*/ 411 h 483"/>
                <a:gd name="T30" fmla="*/ 0 w 967"/>
                <a:gd name="T31" fmla="*/ 421 h 483"/>
                <a:gd name="T32" fmla="*/ 2 w 967"/>
                <a:gd name="T33" fmla="*/ 434 h 483"/>
                <a:gd name="T34" fmla="*/ 4 w 967"/>
                <a:gd name="T35" fmla="*/ 444 h 483"/>
                <a:gd name="T36" fmla="*/ 8 w 967"/>
                <a:gd name="T37" fmla="*/ 454 h 483"/>
                <a:gd name="T38" fmla="*/ 16 w 967"/>
                <a:gd name="T39" fmla="*/ 465 h 483"/>
                <a:gd name="T40" fmla="*/ 16 w 967"/>
                <a:gd name="T41" fmla="*/ 465 h 483"/>
                <a:gd name="T42" fmla="*/ 23 w 967"/>
                <a:gd name="T43" fmla="*/ 469 h 483"/>
                <a:gd name="T44" fmla="*/ 31 w 967"/>
                <a:gd name="T45" fmla="*/ 475 h 483"/>
                <a:gd name="T46" fmla="*/ 39 w 967"/>
                <a:gd name="T47" fmla="*/ 479 h 483"/>
                <a:gd name="T48" fmla="*/ 52 w 967"/>
                <a:gd name="T49" fmla="*/ 481 h 483"/>
                <a:gd name="T50" fmla="*/ 64 w 967"/>
                <a:gd name="T51" fmla="*/ 483 h 483"/>
                <a:gd name="T52" fmla="*/ 77 w 967"/>
                <a:gd name="T53" fmla="*/ 481 h 483"/>
                <a:gd name="T54" fmla="*/ 89 w 967"/>
                <a:gd name="T55" fmla="*/ 477 h 483"/>
                <a:gd name="T56" fmla="*/ 99 w 967"/>
                <a:gd name="T57" fmla="*/ 469 h 483"/>
                <a:gd name="T58" fmla="*/ 483 w 967"/>
                <a:gd name="T59" fmla="*/ 139 h 483"/>
                <a:gd name="T60" fmla="*/ 869 w 967"/>
                <a:gd name="T61" fmla="*/ 469 h 483"/>
                <a:gd name="T62" fmla="*/ 869 w 967"/>
                <a:gd name="T63" fmla="*/ 469 h 483"/>
                <a:gd name="T64" fmla="*/ 880 w 967"/>
                <a:gd name="T65" fmla="*/ 475 h 483"/>
                <a:gd name="T66" fmla="*/ 890 w 967"/>
                <a:gd name="T67" fmla="*/ 481 h 483"/>
                <a:gd name="T68" fmla="*/ 900 w 967"/>
                <a:gd name="T69" fmla="*/ 483 h 483"/>
                <a:gd name="T70" fmla="*/ 911 w 967"/>
                <a:gd name="T71" fmla="*/ 483 h 483"/>
                <a:gd name="T72" fmla="*/ 923 w 967"/>
                <a:gd name="T73" fmla="*/ 481 h 483"/>
                <a:gd name="T74" fmla="*/ 933 w 967"/>
                <a:gd name="T75" fmla="*/ 479 h 483"/>
                <a:gd name="T76" fmla="*/ 944 w 967"/>
                <a:gd name="T77" fmla="*/ 473 h 483"/>
                <a:gd name="T78" fmla="*/ 952 w 967"/>
                <a:gd name="T79" fmla="*/ 465 h 483"/>
                <a:gd name="T80" fmla="*/ 952 w 967"/>
                <a:gd name="T81" fmla="*/ 465 h 483"/>
                <a:gd name="T82" fmla="*/ 958 w 967"/>
                <a:gd name="T83" fmla="*/ 454 h 483"/>
                <a:gd name="T84" fmla="*/ 965 w 967"/>
                <a:gd name="T85" fmla="*/ 444 h 483"/>
                <a:gd name="T86" fmla="*/ 967 w 967"/>
                <a:gd name="T87" fmla="*/ 434 h 483"/>
                <a:gd name="T88" fmla="*/ 967 w 967"/>
                <a:gd name="T89" fmla="*/ 421 h 483"/>
                <a:gd name="T90" fmla="*/ 965 w 967"/>
                <a:gd name="T91" fmla="*/ 411 h 483"/>
                <a:gd name="T92" fmla="*/ 963 w 967"/>
                <a:gd name="T93" fmla="*/ 400 h 483"/>
                <a:gd name="T94" fmla="*/ 956 w 967"/>
                <a:gd name="T95" fmla="*/ 390 h 483"/>
                <a:gd name="T96" fmla="*/ 948 w 967"/>
                <a:gd name="T97" fmla="*/ 382 h 483"/>
                <a:gd name="T98" fmla="*/ 523 w 967"/>
                <a:gd name="T99" fmla="*/ 15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7" h="483">
                  <a:moveTo>
                    <a:pt x="523" y="15"/>
                  </a:moveTo>
                  <a:lnTo>
                    <a:pt x="523" y="15"/>
                  </a:lnTo>
                  <a:lnTo>
                    <a:pt x="514" y="8"/>
                  </a:lnTo>
                  <a:lnTo>
                    <a:pt x="504" y="4"/>
                  </a:lnTo>
                  <a:lnTo>
                    <a:pt x="494" y="2"/>
                  </a:lnTo>
                  <a:lnTo>
                    <a:pt x="483" y="0"/>
                  </a:lnTo>
                  <a:lnTo>
                    <a:pt x="473" y="2"/>
                  </a:lnTo>
                  <a:lnTo>
                    <a:pt x="462" y="4"/>
                  </a:lnTo>
                  <a:lnTo>
                    <a:pt x="454" y="8"/>
                  </a:lnTo>
                  <a:lnTo>
                    <a:pt x="444" y="15"/>
                  </a:lnTo>
                  <a:lnTo>
                    <a:pt x="21" y="382"/>
                  </a:lnTo>
                  <a:lnTo>
                    <a:pt x="21" y="382"/>
                  </a:lnTo>
                  <a:lnTo>
                    <a:pt x="12" y="390"/>
                  </a:lnTo>
                  <a:lnTo>
                    <a:pt x="6" y="400"/>
                  </a:lnTo>
                  <a:lnTo>
                    <a:pt x="2" y="411"/>
                  </a:lnTo>
                  <a:lnTo>
                    <a:pt x="0" y="421"/>
                  </a:lnTo>
                  <a:lnTo>
                    <a:pt x="2" y="434"/>
                  </a:lnTo>
                  <a:lnTo>
                    <a:pt x="4" y="444"/>
                  </a:lnTo>
                  <a:lnTo>
                    <a:pt x="8" y="454"/>
                  </a:lnTo>
                  <a:lnTo>
                    <a:pt x="16" y="465"/>
                  </a:lnTo>
                  <a:lnTo>
                    <a:pt x="16" y="465"/>
                  </a:lnTo>
                  <a:lnTo>
                    <a:pt x="23" y="469"/>
                  </a:lnTo>
                  <a:lnTo>
                    <a:pt x="31" y="475"/>
                  </a:lnTo>
                  <a:lnTo>
                    <a:pt x="39" y="479"/>
                  </a:lnTo>
                  <a:lnTo>
                    <a:pt x="52" y="481"/>
                  </a:lnTo>
                  <a:lnTo>
                    <a:pt x="64" y="483"/>
                  </a:lnTo>
                  <a:lnTo>
                    <a:pt x="77" y="481"/>
                  </a:lnTo>
                  <a:lnTo>
                    <a:pt x="89" y="477"/>
                  </a:lnTo>
                  <a:lnTo>
                    <a:pt x="99" y="469"/>
                  </a:lnTo>
                  <a:lnTo>
                    <a:pt x="483" y="139"/>
                  </a:lnTo>
                  <a:lnTo>
                    <a:pt x="869" y="469"/>
                  </a:lnTo>
                  <a:lnTo>
                    <a:pt x="869" y="469"/>
                  </a:lnTo>
                  <a:lnTo>
                    <a:pt x="880" y="475"/>
                  </a:lnTo>
                  <a:lnTo>
                    <a:pt x="890" y="481"/>
                  </a:lnTo>
                  <a:lnTo>
                    <a:pt x="900" y="483"/>
                  </a:lnTo>
                  <a:lnTo>
                    <a:pt x="911" y="483"/>
                  </a:lnTo>
                  <a:lnTo>
                    <a:pt x="923" y="481"/>
                  </a:lnTo>
                  <a:lnTo>
                    <a:pt x="933" y="479"/>
                  </a:lnTo>
                  <a:lnTo>
                    <a:pt x="944" y="473"/>
                  </a:lnTo>
                  <a:lnTo>
                    <a:pt x="952" y="465"/>
                  </a:lnTo>
                  <a:lnTo>
                    <a:pt x="952" y="465"/>
                  </a:lnTo>
                  <a:lnTo>
                    <a:pt x="958" y="454"/>
                  </a:lnTo>
                  <a:lnTo>
                    <a:pt x="965" y="444"/>
                  </a:lnTo>
                  <a:lnTo>
                    <a:pt x="967" y="434"/>
                  </a:lnTo>
                  <a:lnTo>
                    <a:pt x="967" y="421"/>
                  </a:lnTo>
                  <a:lnTo>
                    <a:pt x="965" y="411"/>
                  </a:lnTo>
                  <a:lnTo>
                    <a:pt x="963" y="400"/>
                  </a:lnTo>
                  <a:lnTo>
                    <a:pt x="956" y="390"/>
                  </a:lnTo>
                  <a:lnTo>
                    <a:pt x="948" y="382"/>
                  </a:lnTo>
                  <a:lnTo>
                    <a:pt x="523" y="1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33"/>
            <p:cNvSpPr>
              <a:spLocks/>
            </p:cNvSpPr>
            <p:nvPr/>
          </p:nvSpPr>
          <p:spPr bwMode="auto">
            <a:xfrm>
              <a:off x="10609263" y="2406651"/>
              <a:ext cx="417513" cy="347663"/>
            </a:xfrm>
            <a:custGeom>
              <a:avLst/>
              <a:gdLst>
                <a:gd name="T0" fmla="*/ 240 w 263"/>
                <a:gd name="T1" fmla="*/ 101 h 219"/>
                <a:gd name="T2" fmla="*/ 159 w 263"/>
                <a:gd name="T3" fmla="*/ 101 h 219"/>
                <a:gd name="T4" fmla="*/ 159 w 263"/>
                <a:gd name="T5" fmla="*/ 0 h 219"/>
                <a:gd name="T6" fmla="*/ 105 w 263"/>
                <a:gd name="T7" fmla="*/ 0 h 219"/>
                <a:gd name="T8" fmla="*/ 105 w 263"/>
                <a:gd name="T9" fmla="*/ 101 h 219"/>
                <a:gd name="T10" fmla="*/ 22 w 263"/>
                <a:gd name="T11" fmla="*/ 101 h 219"/>
                <a:gd name="T12" fmla="*/ 22 w 263"/>
                <a:gd name="T13" fmla="*/ 101 h 219"/>
                <a:gd name="T14" fmla="*/ 14 w 263"/>
                <a:gd name="T15" fmla="*/ 103 h 219"/>
                <a:gd name="T16" fmla="*/ 8 w 263"/>
                <a:gd name="T17" fmla="*/ 107 h 219"/>
                <a:gd name="T18" fmla="*/ 2 w 263"/>
                <a:gd name="T19" fmla="*/ 116 h 219"/>
                <a:gd name="T20" fmla="*/ 0 w 263"/>
                <a:gd name="T21" fmla="*/ 124 h 219"/>
                <a:gd name="T22" fmla="*/ 0 w 263"/>
                <a:gd name="T23" fmla="*/ 197 h 219"/>
                <a:gd name="T24" fmla="*/ 0 w 263"/>
                <a:gd name="T25" fmla="*/ 197 h 219"/>
                <a:gd name="T26" fmla="*/ 2 w 263"/>
                <a:gd name="T27" fmla="*/ 205 h 219"/>
                <a:gd name="T28" fmla="*/ 8 w 263"/>
                <a:gd name="T29" fmla="*/ 211 h 219"/>
                <a:gd name="T30" fmla="*/ 14 w 263"/>
                <a:gd name="T31" fmla="*/ 217 h 219"/>
                <a:gd name="T32" fmla="*/ 22 w 263"/>
                <a:gd name="T33" fmla="*/ 219 h 219"/>
                <a:gd name="T34" fmla="*/ 240 w 263"/>
                <a:gd name="T35" fmla="*/ 219 h 219"/>
                <a:gd name="T36" fmla="*/ 240 w 263"/>
                <a:gd name="T37" fmla="*/ 219 h 219"/>
                <a:gd name="T38" fmla="*/ 248 w 263"/>
                <a:gd name="T39" fmla="*/ 217 h 219"/>
                <a:gd name="T40" fmla="*/ 257 w 263"/>
                <a:gd name="T41" fmla="*/ 211 h 219"/>
                <a:gd name="T42" fmla="*/ 261 w 263"/>
                <a:gd name="T43" fmla="*/ 205 h 219"/>
                <a:gd name="T44" fmla="*/ 263 w 263"/>
                <a:gd name="T45" fmla="*/ 197 h 219"/>
                <a:gd name="T46" fmla="*/ 263 w 263"/>
                <a:gd name="T47" fmla="*/ 124 h 219"/>
                <a:gd name="T48" fmla="*/ 263 w 263"/>
                <a:gd name="T49" fmla="*/ 124 h 219"/>
                <a:gd name="T50" fmla="*/ 261 w 263"/>
                <a:gd name="T51" fmla="*/ 116 h 219"/>
                <a:gd name="T52" fmla="*/ 257 w 263"/>
                <a:gd name="T53" fmla="*/ 107 h 219"/>
                <a:gd name="T54" fmla="*/ 248 w 263"/>
                <a:gd name="T55" fmla="*/ 103 h 219"/>
                <a:gd name="T56" fmla="*/ 240 w 263"/>
                <a:gd name="T57" fmla="*/ 101 h 219"/>
                <a:gd name="T58" fmla="*/ 240 w 263"/>
                <a:gd name="T59" fmla="*/ 10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3" h="219">
                  <a:moveTo>
                    <a:pt x="240" y="101"/>
                  </a:moveTo>
                  <a:lnTo>
                    <a:pt x="159" y="101"/>
                  </a:lnTo>
                  <a:lnTo>
                    <a:pt x="159" y="0"/>
                  </a:lnTo>
                  <a:lnTo>
                    <a:pt x="105" y="0"/>
                  </a:lnTo>
                  <a:lnTo>
                    <a:pt x="105" y="101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14" y="103"/>
                  </a:lnTo>
                  <a:lnTo>
                    <a:pt x="8" y="107"/>
                  </a:lnTo>
                  <a:lnTo>
                    <a:pt x="2" y="116"/>
                  </a:lnTo>
                  <a:lnTo>
                    <a:pt x="0" y="124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2" y="205"/>
                  </a:lnTo>
                  <a:lnTo>
                    <a:pt x="8" y="211"/>
                  </a:lnTo>
                  <a:lnTo>
                    <a:pt x="14" y="217"/>
                  </a:lnTo>
                  <a:lnTo>
                    <a:pt x="22" y="219"/>
                  </a:lnTo>
                  <a:lnTo>
                    <a:pt x="240" y="219"/>
                  </a:lnTo>
                  <a:lnTo>
                    <a:pt x="240" y="219"/>
                  </a:lnTo>
                  <a:lnTo>
                    <a:pt x="248" y="217"/>
                  </a:lnTo>
                  <a:lnTo>
                    <a:pt x="257" y="211"/>
                  </a:lnTo>
                  <a:lnTo>
                    <a:pt x="261" y="205"/>
                  </a:lnTo>
                  <a:lnTo>
                    <a:pt x="263" y="197"/>
                  </a:lnTo>
                  <a:lnTo>
                    <a:pt x="263" y="124"/>
                  </a:lnTo>
                  <a:lnTo>
                    <a:pt x="263" y="124"/>
                  </a:lnTo>
                  <a:lnTo>
                    <a:pt x="261" y="116"/>
                  </a:lnTo>
                  <a:lnTo>
                    <a:pt x="257" y="107"/>
                  </a:lnTo>
                  <a:lnTo>
                    <a:pt x="248" y="103"/>
                  </a:lnTo>
                  <a:lnTo>
                    <a:pt x="240" y="101"/>
                  </a:lnTo>
                  <a:lnTo>
                    <a:pt x="240" y="10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10034588" y="2619376"/>
              <a:ext cx="1568450" cy="82550"/>
            </a:xfrm>
            <a:custGeom>
              <a:avLst/>
              <a:gdLst>
                <a:gd name="T0" fmla="*/ 0 w 988"/>
                <a:gd name="T1" fmla="*/ 25 h 52"/>
                <a:gd name="T2" fmla="*/ 0 w 988"/>
                <a:gd name="T3" fmla="*/ 25 h 52"/>
                <a:gd name="T4" fmla="*/ 3 w 988"/>
                <a:gd name="T5" fmla="*/ 36 h 52"/>
                <a:gd name="T6" fmla="*/ 9 w 988"/>
                <a:gd name="T7" fmla="*/ 44 h 52"/>
                <a:gd name="T8" fmla="*/ 17 w 988"/>
                <a:gd name="T9" fmla="*/ 50 h 52"/>
                <a:gd name="T10" fmla="*/ 27 w 988"/>
                <a:gd name="T11" fmla="*/ 52 h 52"/>
                <a:gd name="T12" fmla="*/ 322 w 988"/>
                <a:gd name="T13" fmla="*/ 52 h 52"/>
                <a:gd name="T14" fmla="*/ 322 w 988"/>
                <a:gd name="T15" fmla="*/ 0 h 52"/>
                <a:gd name="T16" fmla="*/ 27 w 988"/>
                <a:gd name="T17" fmla="*/ 0 h 52"/>
                <a:gd name="T18" fmla="*/ 27 w 988"/>
                <a:gd name="T19" fmla="*/ 0 h 52"/>
                <a:gd name="T20" fmla="*/ 17 w 988"/>
                <a:gd name="T21" fmla="*/ 2 h 52"/>
                <a:gd name="T22" fmla="*/ 9 w 988"/>
                <a:gd name="T23" fmla="*/ 7 h 52"/>
                <a:gd name="T24" fmla="*/ 3 w 988"/>
                <a:gd name="T25" fmla="*/ 15 h 52"/>
                <a:gd name="T26" fmla="*/ 0 w 988"/>
                <a:gd name="T27" fmla="*/ 25 h 52"/>
                <a:gd name="T28" fmla="*/ 0 w 988"/>
                <a:gd name="T29" fmla="*/ 25 h 52"/>
                <a:gd name="T30" fmla="*/ 961 w 988"/>
                <a:gd name="T31" fmla="*/ 0 h 52"/>
                <a:gd name="T32" fmla="*/ 664 w 988"/>
                <a:gd name="T33" fmla="*/ 0 h 52"/>
                <a:gd name="T34" fmla="*/ 664 w 988"/>
                <a:gd name="T35" fmla="*/ 52 h 52"/>
                <a:gd name="T36" fmla="*/ 961 w 988"/>
                <a:gd name="T37" fmla="*/ 52 h 52"/>
                <a:gd name="T38" fmla="*/ 961 w 988"/>
                <a:gd name="T39" fmla="*/ 52 h 52"/>
                <a:gd name="T40" fmla="*/ 972 w 988"/>
                <a:gd name="T41" fmla="*/ 50 h 52"/>
                <a:gd name="T42" fmla="*/ 980 w 988"/>
                <a:gd name="T43" fmla="*/ 44 h 52"/>
                <a:gd name="T44" fmla="*/ 986 w 988"/>
                <a:gd name="T45" fmla="*/ 36 h 52"/>
                <a:gd name="T46" fmla="*/ 988 w 988"/>
                <a:gd name="T47" fmla="*/ 25 h 52"/>
                <a:gd name="T48" fmla="*/ 988 w 988"/>
                <a:gd name="T49" fmla="*/ 25 h 52"/>
                <a:gd name="T50" fmla="*/ 986 w 988"/>
                <a:gd name="T51" fmla="*/ 15 h 52"/>
                <a:gd name="T52" fmla="*/ 980 w 988"/>
                <a:gd name="T53" fmla="*/ 7 h 52"/>
                <a:gd name="T54" fmla="*/ 972 w 988"/>
                <a:gd name="T55" fmla="*/ 2 h 52"/>
                <a:gd name="T56" fmla="*/ 961 w 988"/>
                <a:gd name="T57" fmla="*/ 0 h 52"/>
                <a:gd name="T58" fmla="*/ 961 w 988"/>
                <a:gd name="T5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88" h="52">
                  <a:moveTo>
                    <a:pt x="0" y="25"/>
                  </a:moveTo>
                  <a:lnTo>
                    <a:pt x="0" y="25"/>
                  </a:lnTo>
                  <a:lnTo>
                    <a:pt x="3" y="36"/>
                  </a:lnTo>
                  <a:lnTo>
                    <a:pt x="9" y="44"/>
                  </a:lnTo>
                  <a:lnTo>
                    <a:pt x="17" y="50"/>
                  </a:lnTo>
                  <a:lnTo>
                    <a:pt x="27" y="52"/>
                  </a:lnTo>
                  <a:lnTo>
                    <a:pt x="322" y="52"/>
                  </a:lnTo>
                  <a:lnTo>
                    <a:pt x="322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9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0" y="25"/>
                  </a:lnTo>
                  <a:close/>
                  <a:moveTo>
                    <a:pt x="961" y="0"/>
                  </a:moveTo>
                  <a:lnTo>
                    <a:pt x="664" y="0"/>
                  </a:lnTo>
                  <a:lnTo>
                    <a:pt x="664" y="52"/>
                  </a:lnTo>
                  <a:lnTo>
                    <a:pt x="961" y="52"/>
                  </a:lnTo>
                  <a:lnTo>
                    <a:pt x="961" y="52"/>
                  </a:lnTo>
                  <a:lnTo>
                    <a:pt x="972" y="50"/>
                  </a:lnTo>
                  <a:lnTo>
                    <a:pt x="980" y="44"/>
                  </a:lnTo>
                  <a:lnTo>
                    <a:pt x="986" y="36"/>
                  </a:lnTo>
                  <a:lnTo>
                    <a:pt x="988" y="25"/>
                  </a:lnTo>
                  <a:lnTo>
                    <a:pt x="988" y="25"/>
                  </a:lnTo>
                  <a:lnTo>
                    <a:pt x="986" y="15"/>
                  </a:lnTo>
                  <a:lnTo>
                    <a:pt x="980" y="7"/>
                  </a:lnTo>
                  <a:lnTo>
                    <a:pt x="972" y="2"/>
                  </a:lnTo>
                  <a:lnTo>
                    <a:pt x="961" y="0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4728300" y="2814334"/>
            <a:ext cx="754077" cy="72190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prstClr val="white"/>
                </a:solidFill>
              </a:rPr>
              <a:t>2</a:t>
            </a:r>
            <a:endParaRPr lang="zh-CN" altLang="en-US" sz="2800" dirty="0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546254" y="2808680"/>
            <a:ext cx="4382584" cy="72190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  项目数据解密</a:t>
            </a:r>
          </a:p>
        </p:txBody>
      </p:sp>
      <p:sp>
        <p:nvSpPr>
          <p:cNvPr id="25" name="矩形 24"/>
          <p:cNvSpPr/>
          <p:nvPr/>
        </p:nvSpPr>
        <p:spPr>
          <a:xfrm>
            <a:off x="5547188" y="1901458"/>
            <a:ext cx="4382584" cy="72190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  项目数据</a:t>
            </a:r>
            <a:r>
              <a: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报价</a:t>
            </a:r>
          </a:p>
        </p:txBody>
      </p:sp>
    </p:spTree>
    <p:extLst>
      <p:ext uri="{BB962C8B-B14F-4D97-AF65-F5344CB8AC3E}">
        <p14:creationId xmlns:p14="http://schemas.microsoft.com/office/powerpoint/2010/main" val="56971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/>
        </p:nvSpPr>
        <p:spPr>
          <a:xfrm rot="3926052">
            <a:off x="1239095" y="2919094"/>
            <a:ext cx="2770203" cy="3016045"/>
          </a:xfrm>
          <a:custGeom>
            <a:avLst/>
            <a:gdLst>
              <a:gd name="connsiteX0" fmla="*/ 156885 w 3458025"/>
              <a:gd name="connsiteY0" fmla="*/ 1352912 h 3800566"/>
              <a:gd name="connsiteX1" fmla="*/ 1283532 w 3458025"/>
              <a:gd name="connsiteY1" fmla="*/ 401301 h 3800566"/>
              <a:gd name="connsiteX2" fmla="*/ 1376226 w 3458025"/>
              <a:gd name="connsiteY2" fmla="*/ 381221 h 3800566"/>
              <a:gd name="connsiteX3" fmla="*/ 1567950 w 3458025"/>
              <a:gd name="connsiteY3" fmla="*/ 0 h 3800566"/>
              <a:gd name="connsiteX4" fmla="*/ 1740962 w 3458025"/>
              <a:gd name="connsiteY4" fmla="*/ 344016 h 3800566"/>
              <a:gd name="connsiteX5" fmla="*/ 1779236 w 3458025"/>
              <a:gd name="connsiteY5" fmla="*/ 343244 h 3800566"/>
              <a:gd name="connsiteX6" fmla="*/ 2447654 w 3458025"/>
              <a:gd name="connsiteY6" fmla="*/ 499426 h 3800566"/>
              <a:gd name="connsiteX7" fmla="*/ 3301140 w 3458025"/>
              <a:gd name="connsiteY7" fmla="*/ 2790195 h 3800566"/>
              <a:gd name="connsiteX8" fmla="*/ 1010371 w 3458025"/>
              <a:gd name="connsiteY8" fmla="*/ 3643681 h 3800566"/>
              <a:gd name="connsiteX9" fmla="*/ 156885 w 3458025"/>
              <a:gd name="connsiteY9" fmla="*/ 1352912 h 380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8025" h="3800566">
                <a:moveTo>
                  <a:pt x="156885" y="1352912"/>
                </a:moveTo>
                <a:cubicBezTo>
                  <a:pt x="380138" y="864515"/>
                  <a:pt x="802322" y="529936"/>
                  <a:pt x="1283532" y="401301"/>
                </a:cubicBezTo>
                <a:lnTo>
                  <a:pt x="1376226" y="381221"/>
                </a:lnTo>
                <a:lnTo>
                  <a:pt x="1567950" y="0"/>
                </a:lnTo>
                <a:lnTo>
                  <a:pt x="1740962" y="344016"/>
                </a:lnTo>
                <a:lnTo>
                  <a:pt x="1779236" y="343244"/>
                </a:lnTo>
                <a:cubicBezTo>
                  <a:pt x="2003688" y="349667"/>
                  <a:pt x="2230588" y="400202"/>
                  <a:pt x="2447654" y="499426"/>
                </a:cubicBezTo>
                <a:cubicBezTo>
                  <a:pt x="3315916" y="896321"/>
                  <a:pt x="3698035" y="1921933"/>
                  <a:pt x="3301140" y="2790195"/>
                </a:cubicBezTo>
                <a:cubicBezTo>
                  <a:pt x="2904245" y="3658457"/>
                  <a:pt x="1878633" y="4040576"/>
                  <a:pt x="1010371" y="3643681"/>
                </a:cubicBezTo>
                <a:cubicBezTo>
                  <a:pt x="142109" y="3246786"/>
                  <a:pt x="-240010" y="2221174"/>
                  <a:pt x="156885" y="1352912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89506" y="-11059"/>
            <a:ext cx="20574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48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/</a:t>
            </a:r>
            <a:r>
              <a:rPr lang="en-US" altLang="zh-CN" sz="4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 </a:t>
            </a:r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目录</a:t>
            </a:r>
            <a:endParaRPr lang="zh-CN" altLang="en-US" sz="4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814560" y="2017121"/>
            <a:ext cx="754077" cy="72190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prstClr val="white"/>
                </a:solidFill>
              </a:rPr>
              <a:t>1</a:t>
            </a:r>
            <a:endParaRPr lang="zh-CN" altLang="en-US" sz="2800" dirty="0">
              <a:solidFill>
                <a:prstClr val="white"/>
              </a:solidFill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1722165" y="3563030"/>
            <a:ext cx="1568450" cy="1784351"/>
            <a:chOff x="10034588" y="969963"/>
            <a:chExt cx="1568450" cy="1784351"/>
          </a:xfrm>
        </p:grpSpPr>
        <p:sp>
          <p:nvSpPr>
            <p:cNvPr id="51" name="Freeform 30"/>
            <p:cNvSpPr>
              <a:spLocks/>
            </p:cNvSpPr>
            <p:nvPr/>
          </p:nvSpPr>
          <p:spPr bwMode="auto">
            <a:xfrm>
              <a:off x="10687050" y="1905001"/>
              <a:ext cx="266700" cy="438150"/>
            </a:xfrm>
            <a:custGeom>
              <a:avLst/>
              <a:gdLst>
                <a:gd name="T0" fmla="*/ 168 w 168"/>
                <a:gd name="T1" fmla="*/ 253 h 276"/>
                <a:gd name="T2" fmla="*/ 168 w 168"/>
                <a:gd name="T3" fmla="*/ 253 h 276"/>
                <a:gd name="T4" fmla="*/ 166 w 168"/>
                <a:gd name="T5" fmla="*/ 262 h 276"/>
                <a:gd name="T6" fmla="*/ 162 w 168"/>
                <a:gd name="T7" fmla="*/ 270 h 276"/>
                <a:gd name="T8" fmla="*/ 156 w 168"/>
                <a:gd name="T9" fmla="*/ 274 h 276"/>
                <a:gd name="T10" fmla="*/ 146 w 168"/>
                <a:gd name="T11" fmla="*/ 276 h 276"/>
                <a:gd name="T12" fmla="*/ 23 w 168"/>
                <a:gd name="T13" fmla="*/ 276 h 276"/>
                <a:gd name="T14" fmla="*/ 23 w 168"/>
                <a:gd name="T15" fmla="*/ 276 h 276"/>
                <a:gd name="T16" fmla="*/ 15 w 168"/>
                <a:gd name="T17" fmla="*/ 274 h 276"/>
                <a:gd name="T18" fmla="*/ 9 w 168"/>
                <a:gd name="T19" fmla="*/ 270 h 276"/>
                <a:gd name="T20" fmla="*/ 2 w 168"/>
                <a:gd name="T21" fmla="*/ 262 h 276"/>
                <a:gd name="T22" fmla="*/ 0 w 168"/>
                <a:gd name="T23" fmla="*/ 253 h 276"/>
                <a:gd name="T24" fmla="*/ 0 w 168"/>
                <a:gd name="T25" fmla="*/ 23 h 276"/>
                <a:gd name="T26" fmla="*/ 0 w 168"/>
                <a:gd name="T27" fmla="*/ 23 h 276"/>
                <a:gd name="T28" fmla="*/ 2 w 168"/>
                <a:gd name="T29" fmla="*/ 13 h 276"/>
                <a:gd name="T30" fmla="*/ 9 w 168"/>
                <a:gd name="T31" fmla="*/ 6 h 276"/>
                <a:gd name="T32" fmla="*/ 15 w 168"/>
                <a:gd name="T33" fmla="*/ 2 h 276"/>
                <a:gd name="T34" fmla="*/ 23 w 168"/>
                <a:gd name="T35" fmla="*/ 0 h 276"/>
                <a:gd name="T36" fmla="*/ 146 w 168"/>
                <a:gd name="T37" fmla="*/ 0 h 276"/>
                <a:gd name="T38" fmla="*/ 146 w 168"/>
                <a:gd name="T39" fmla="*/ 0 h 276"/>
                <a:gd name="T40" fmla="*/ 156 w 168"/>
                <a:gd name="T41" fmla="*/ 2 h 276"/>
                <a:gd name="T42" fmla="*/ 162 w 168"/>
                <a:gd name="T43" fmla="*/ 6 h 276"/>
                <a:gd name="T44" fmla="*/ 166 w 168"/>
                <a:gd name="T45" fmla="*/ 13 h 276"/>
                <a:gd name="T46" fmla="*/ 168 w 168"/>
                <a:gd name="T47" fmla="*/ 23 h 276"/>
                <a:gd name="T48" fmla="*/ 168 w 168"/>
                <a:gd name="T49" fmla="*/ 25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8" h="276">
                  <a:moveTo>
                    <a:pt x="168" y="253"/>
                  </a:moveTo>
                  <a:lnTo>
                    <a:pt x="168" y="253"/>
                  </a:lnTo>
                  <a:lnTo>
                    <a:pt x="166" y="262"/>
                  </a:lnTo>
                  <a:lnTo>
                    <a:pt x="162" y="270"/>
                  </a:lnTo>
                  <a:lnTo>
                    <a:pt x="156" y="274"/>
                  </a:lnTo>
                  <a:lnTo>
                    <a:pt x="146" y="276"/>
                  </a:lnTo>
                  <a:lnTo>
                    <a:pt x="23" y="276"/>
                  </a:lnTo>
                  <a:lnTo>
                    <a:pt x="23" y="276"/>
                  </a:lnTo>
                  <a:lnTo>
                    <a:pt x="15" y="274"/>
                  </a:lnTo>
                  <a:lnTo>
                    <a:pt x="9" y="270"/>
                  </a:lnTo>
                  <a:lnTo>
                    <a:pt x="2" y="262"/>
                  </a:lnTo>
                  <a:lnTo>
                    <a:pt x="0" y="25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2" y="13"/>
                  </a:lnTo>
                  <a:lnTo>
                    <a:pt x="9" y="6"/>
                  </a:lnTo>
                  <a:lnTo>
                    <a:pt x="15" y="2"/>
                  </a:lnTo>
                  <a:lnTo>
                    <a:pt x="23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56" y="2"/>
                  </a:lnTo>
                  <a:lnTo>
                    <a:pt x="162" y="6"/>
                  </a:lnTo>
                  <a:lnTo>
                    <a:pt x="166" y="13"/>
                  </a:lnTo>
                  <a:lnTo>
                    <a:pt x="168" y="23"/>
                  </a:lnTo>
                  <a:lnTo>
                    <a:pt x="168" y="2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31"/>
            <p:cNvSpPr>
              <a:spLocks/>
            </p:cNvSpPr>
            <p:nvPr/>
          </p:nvSpPr>
          <p:spPr bwMode="auto">
            <a:xfrm>
              <a:off x="10269538" y="1316038"/>
              <a:ext cx="1093788" cy="1027113"/>
            </a:xfrm>
            <a:custGeom>
              <a:avLst/>
              <a:gdLst>
                <a:gd name="T0" fmla="*/ 367 w 689"/>
                <a:gd name="T1" fmla="*/ 8 h 647"/>
                <a:gd name="T2" fmla="*/ 367 w 689"/>
                <a:gd name="T3" fmla="*/ 8 h 647"/>
                <a:gd name="T4" fmla="*/ 357 w 689"/>
                <a:gd name="T5" fmla="*/ 2 h 647"/>
                <a:gd name="T6" fmla="*/ 346 w 689"/>
                <a:gd name="T7" fmla="*/ 0 h 647"/>
                <a:gd name="T8" fmla="*/ 336 w 689"/>
                <a:gd name="T9" fmla="*/ 2 h 647"/>
                <a:gd name="T10" fmla="*/ 332 w 689"/>
                <a:gd name="T11" fmla="*/ 4 h 647"/>
                <a:gd name="T12" fmla="*/ 328 w 689"/>
                <a:gd name="T13" fmla="*/ 8 h 647"/>
                <a:gd name="T14" fmla="*/ 29 w 689"/>
                <a:gd name="T15" fmla="*/ 265 h 647"/>
                <a:gd name="T16" fmla="*/ 29 w 689"/>
                <a:gd name="T17" fmla="*/ 265 h 647"/>
                <a:gd name="T18" fmla="*/ 16 w 689"/>
                <a:gd name="T19" fmla="*/ 276 h 647"/>
                <a:gd name="T20" fmla="*/ 8 w 689"/>
                <a:gd name="T21" fmla="*/ 286 h 647"/>
                <a:gd name="T22" fmla="*/ 2 w 689"/>
                <a:gd name="T23" fmla="*/ 301 h 647"/>
                <a:gd name="T24" fmla="*/ 0 w 689"/>
                <a:gd name="T25" fmla="*/ 313 h 647"/>
                <a:gd name="T26" fmla="*/ 0 w 689"/>
                <a:gd name="T27" fmla="*/ 618 h 647"/>
                <a:gd name="T28" fmla="*/ 0 w 689"/>
                <a:gd name="T29" fmla="*/ 618 h 647"/>
                <a:gd name="T30" fmla="*/ 2 w 689"/>
                <a:gd name="T31" fmla="*/ 631 h 647"/>
                <a:gd name="T32" fmla="*/ 10 w 689"/>
                <a:gd name="T33" fmla="*/ 639 h 647"/>
                <a:gd name="T34" fmla="*/ 18 w 689"/>
                <a:gd name="T35" fmla="*/ 645 h 647"/>
                <a:gd name="T36" fmla="*/ 29 w 689"/>
                <a:gd name="T37" fmla="*/ 647 h 647"/>
                <a:gd name="T38" fmla="*/ 195 w 689"/>
                <a:gd name="T39" fmla="*/ 647 h 647"/>
                <a:gd name="T40" fmla="*/ 195 w 689"/>
                <a:gd name="T41" fmla="*/ 647 h 647"/>
                <a:gd name="T42" fmla="*/ 207 w 689"/>
                <a:gd name="T43" fmla="*/ 645 h 647"/>
                <a:gd name="T44" fmla="*/ 216 w 689"/>
                <a:gd name="T45" fmla="*/ 639 h 647"/>
                <a:gd name="T46" fmla="*/ 222 w 689"/>
                <a:gd name="T47" fmla="*/ 631 h 647"/>
                <a:gd name="T48" fmla="*/ 224 w 689"/>
                <a:gd name="T49" fmla="*/ 618 h 647"/>
                <a:gd name="T50" fmla="*/ 224 w 689"/>
                <a:gd name="T51" fmla="*/ 359 h 647"/>
                <a:gd name="T52" fmla="*/ 224 w 689"/>
                <a:gd name="T53" fmla="*/ 359 h 647"/>
                <a:gd name="T54" fmla="*/ 226 w 689"/>
                <a:gd name="T55" fmla="*/ 348 h 647"/>
                <a:gd name="T56" fmla="*/ 232 w 689"/>
                <a:gd name="T57" fmla="*/ 338 h 647"/>
                <a:gd name="T58" fmla="*/ 243 w 689"/>
                <a:gd name="T59" fmla="*/ 332 h 647"/>
                <a:gd name="T60" fmla="*/ 253 w 689"/>
                <a:gd name="T61" fmla="*/ 330 h 647"/>
                <a:gd name="T62" fmla="*/ 442 w 689"/>
                <a:gd name="T63" fmla="*/ 330 h 647"/>
                <a:gd name="T64" fmla="*/ 442 w 689"/>
                <a:gd name="T65" fmla="*/ 330 h 647"/>
                <a:gd name="T66" fmla="*/ 452 w 689"/>
                <a:gd name="T67" fmla="*/ 332 h 647"/>
                <a:gd name="T68" fmla="*/ 462 w 689"/>
                <a:gd name="T69" fmla="*/ 338 h 647"/>
                <a:gd name="T70" fmla="*/ 469 w 689"/>
                <a:gd name="T71" fmla="*/ 348 h 647"/>
                <a:gd name="T72" fmla="*/ 471 w 689"/>
                <a:gd name="T73" fmla="*/ 359 h 647"/>
                <a:gd name="T74" fmla="*/ 471 w 689"/>
                <a:gd name="T75" fmla="*/ 618 h 647"/>
                <a:gd name="T76" fmla="*/ 471 w 689"/>
                <a:gd name="T77" fmla="*/ 618 h 647"/>
                <a:gd name="T78" fmla="*/ 473 w 689"/>
                <a:gd name="T79" fmla="*/ 631 h 647"/>
                <a:gd name="T80" fmla="*/ 479 w 689"/>
                <a:gd name="T81" fmla="*/ 639 h 647"/>
                <a:gd name="T82" fmla="*/ 487 w 689"/>
                <a:gd name="T83" fmla="*/ 645 h 647"/>
                <a:gd name="T84" fmla="*/ 500 w 689"/>
                <a:gd name="T85" fmla="*/ 647 h 647"/>
                <a:gd name="T86" fmla="*/ 660 w 689"/>
                <a:gd name="T87" fmla="*/ 647 h 647"/>
                <a:gd name="T88" fmla="*/ 660 w 689"/>
                <a:gd name="T89" fmla="*/ 647 h 647"/>
                <a:gd name="T90" fmla="*/ 672 w 689"/>
                <a:gd name="T91" fmla="*/ 645 h 647"/>
                <a:gd name="T92" fmla="*/ 680 w 689"/>
                <a:gd name="T93" fmla="*/ 639 h 647"/>
                <a:gd name="T94" fmla="*/ 687 w 689"/>
                <a:gd name="T95" fmla="*/ 631 h 647"/>
                <a:gd name="T96" fmla="*/ 689 w 689"/>
                <a:gd name="T97" fmla="*/ 618 h 647"/>
                <a:gd name="T98" fmla="*/ 689 w 689"/>
                <a:gd name="T99" fmla="*/ 313 h 647"/>
                <a:gd name="T100" fmla="*/ 689 w 689"/>
                <a:gd name="T101" fmla="*/ 313 h 647"/>
                <a:gd name="T102" fmla="*/ 687 w 689"/>
                <a:gd name="T103" fmla="*/ 301 h 647"/>
                <a:gd name="T104" fmla="*/ 682 w 689"/>
                <a:gd name="T105" fmla="*/ 286 h 647"/>
                <a:gd name="T106" fmla="*/ 676 w 689"/>
                <a:gd name="T107" fmla="*/ 276 h 647"/>
                <a:gd name="T108" fmla="*/ 668 w 689"/>
                <a:gd name="T109" fmla="*/ 265 h 647"/>
                <a:gd name="T110" fmla="*/ 367 w 689"/>
                <a:gd name="T111" fmla="*/ 8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89" h="647">
                  <a:moveTo>
                    <a:pt x="367" y="8"/>
                  </a:moveTo>
                  <a:lnTo>
                    <a:pt x="367" y="8"/>
                  </a:lnTo>
                  <a:lnTo>
                    <a:pt x="357" y="2"/>
                  </a:lnTo>
                  <a:lnTo>
                    <a:pt x="346" y="0"/>
                  </a:lnTo>
                  <a:lnTo>
                    <a:pt x="336" y="2"/>
                  </a:lnTo>
                  <a:lnTo>
                    <a:pt x="332" y="4"/>
                  </a:lnTo>
                  <a:lnTo>
                    <a:pt x="328" y="8"/>
                  </a:lnTo>
                  <a:lnTo>
                    <a:pt x="29" y="265"/>
                  </a:lnTo>
                  <a:lnTo>
                    <a:pt x="29" y="265"/>
                  </a:lnTo>
                  <a:lnTo>
                    <a:pt x="16" y="276"/>
                  </a:lnTo>
                  <a:lnTo>
                    <a:pt x="8" y="286"/>
                  </a:lnTo>
                  <a:lnTo>
                    <a:pt x="2" y="301"/>
                  </a:lnTo>
                  <a:lnTo>
                    <a:pt x="0" y="313"/>
                  </a:lnTo>
                  <a:lnTo>
                    <a:pt x="0" y="618"/>
                  </a:lnTo>
                  <a:lnTo>
                    <a:pt x="0" y="618"/>
                  </a:lnTo>
                  <a:lnTo>
                    <a:pt x="2" y="631"/>
                  </a:lnTo>
                  <a:lnTo>
                    <a:pt x="10" y="639"/>
                  </a:lnTo>
                  <a:lnTo>
                    <a:pt x="18" y="645"/>
                  </a:lnTo>
                  <a:lnTo>
                    <a:pt x="29" y="647"/>
                  </a:lnTo>
                  <a:lnTo>
                    <a:pt x="195" y="647"/>
                  </a:lnTo>
                  <a:lnTo>
                    <a:pt x="195" y="647"/>
                  </a:lnTo>
                  <a:lnTo>
                    <a:pt x="207" y="645"/>
                  </a:lnTo>
                  <a:lnTo>
                    <a:pt x="216" y="639"/>
                  </a:lnTo>
                  <a:lnTo>
                    <a:pt x="222" y="631"/>
                  </a:lnTo>
                  <a:lnTo>
                    <a:pt x="224" y="618"/>
                  </a:lnTo>
                  <a:lnTo>
                    <a:pt x="224" y="359"/>
                  </a:lnTo>
                  <a:lnTo>
                    <a:pt x="224" y="359"/>
                  </a:lnTo>
                  <a:lnTo>
                    <a:pt x="226" y="348"/>
                  </a:lnTo>
                  <a:lnTo>
                    <a:pt x="232" y="338"/>
                  </a:lnTo>
                  <a:lnTo>
                    <a:pt x="243" y="332"/>
                  </a:lnTo>
                  <a:lnTo>
                    <a:pt x="253" y="330"/>
                  </a:lnTo>
                  <a:lnTo>
                    <a:pt x="442" y="330"/>
                  </a:lnTo>
                  <a:lnTo>
                    <a:pt x="442" y="330"/>
                  </a:lnTo>
                  <a:lnTo>
                    <a:pt x="452" y="332"/>
                  </a:lnTo>
                  <a:lnTo>
                    <a:pt x="462" y="338"/>
                  </a:lnTo>
                  <a:lnTo>
                    <a:pt x="469" y="348"/>
                  </a:lnTo>
                  <a:lnTo>
                    <a:pt x="471" y="359"/>
                  </a:lnTo>
                  <a:lnTo>
                    <a:pt x="471" y="618"/>
                  </a:lnTo>
                  <a:lnTo>
                    <a:pt x="471" y="618"/>
                  </a:lnTo>
                  <a:lnTo>
                    <a:pt x="473" y="631"/>
                  </a:lnTo>
                  <a:lnTo>
                    <a:pt x="479" y="639"/>
                  </a:lnTo>
                  <a:lnTo>
                    <a:pt x="487" y="645"/>
                  </a:lnTo>
                  <a:lnTo>
                    <a:pt x="500" y="647"/>
                  </a:lnTo>
                  <a:lnTo>
                    <a:pt x="660" y="647"/>
                  </a:lnTo>
                  <a:lnTo>
                    <a:pt x="660" y="647"/>
                  </a:lnTo>
                  <a:lnTo>
                    <a:pt x="672" y="645"/>
                  </a:lnTo>
                  <a:lnTo>
                    <a:pt x="680" y="639"/>
                  </a:lnTo>
                  <a:lnTo>
                    <a:pt x="687" y="631"/>
                  </a:lnTo>
                  <a:lnTo>
                    <a:pt x="689" y="618"/>
                  </a:lnTo>
                  <a:lnTo>
                    <a:pt x="689" y="313"/>
                  </a:lnTo>
                  <a:lnTo>
                    <a:pt x="689" y="313"/>
                  </a:lnTo>
                  <a:lnTo>
                    <a:pt x="687" y="301"/>
                  </a:lnTo>
                  <a:lnTo>
                    <a:pt x="682" y="286"/>
                  </a:lnTo>
                  <a:lnTo>
                    <a:pt x="676" y="276"/>
                  </a:lnTo>
                  <a:lnTo>
                    <a:pt x="668" y="265"/>
                  </a:lnTo>
                  <a:lnTo>
                    <a:pt x="367" y="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32"/>
            <p:cNvSpPr>
              <a:spLocks/>
            </p:cNvSpPr>
            <p:nvPr/>
          </p:nvSpPr>
          <p:spPr bwMode="auto">
            <a:xfrm>
              <a:off x="10048875" y="969963"/>
              <a:ext cx="1535113" cy="766763"/>
            </a:xfrm>
            <a:custGeom>
              <a:avLst/>
              <a:gdLst>
                <a:gd name="T0" fmla="*/ 523 w 967"/>
                <a:gd name="T1" fmla="*/ 15 h 483"/>
                <a:gd name="T2" fmla="*/ 523 w 967"/>
                <a:gd name="T3" fmla="*/ 15 h 483"/>
                <a:gd name="T4" fmla="*/ 514 w 967"/>
                <a:gd name="T5" fmla="*/ 8 h 483"/>
                <a:gd name="T6" fmla="*/ 504 w 967"/>
                <a:gd name="T7" fmla="*/ 4 h 483"/>
                <a:gd name="T8" fmla="*/ 494 w 967"/>
                <a:gd name="T9" fmla="*/ 2 h 483"/>
                <a:gd name="T10" fmla="*/ 483 w 967"/>
                <a:gd name="T11" fmla="*/ 0 h 483"/>
                <a:gd name="T12" fmla="*/ 473 w 967"/>
                <a:gd name="T13" fmla="*/ 2 h 483"/>
                <a:gd name="T14" fmla="*/ 462 w 967"/>
                <a:gd name="T15" fmla="*/ 4 h 483"/>
                <a:gd name="T16" fmla="*/ 454 w 967"/>
                <a:gd name="T17" fmla="*/ 8 h 483"/>
                <a:gd name="T18" fmla="*/ 444 w 967"/>
                <a:gd name="T19" fmla="*/ 15 h 483"/>
                <a:gd name="T20" fmla="*/ 21 w 967"/>
                <a:gd name="T21" fmla="*/ 382 h 483"/>
                <a:gd name="T22" fmla="*/ 21 w 967"/>
                <a:gd name="T23" fmla="*/ 382 h 483"/>
                <a:gd name="T24" fmla="*/ 12 w 967"/>
                <a:gd name="T25" fmla="*/ 390 h 483"/>
                <a:gd name="T26" fmla="*/ 6 w 967"/>
                <a:gd name="T27" fmla="*/ 400 h 483"/>
                <a:gd name="T28" fmla="*/ 2 w 967"/>
                <a:gd name="T29" fmla="*/ 411 h 483"/>
                <a:gd name="T30" fmla="*/ 0 w 967"/>
                <a:gd name="T31" fmla="*/ 421 h 483"/>
                <a:gd name="T32" fmla="*/ 2 w 967"/>
                <a:gd name="T33" fmla="*/ 434 h 483"/>
                <a:gd name="T34" fmla="*/ 4 w 967"/>
                <a:gd name="T35" fmla="*/ 444 h 483"/>
                <a:gd name="T36" fmla="*/ 8 w 967"/>
                <a:gd name="T37" fmla="*/ 454 h 483"/>
                <a:gd name="T38" fmla="*/ 16 w 967"/>
                <a:gd name="T39" fmla="*/ 465 h 483"/>
                <a:gd name="T40" fmla="*/ 16 w 967"/>
                <a:gd name="T41" fmla="*/ 465 h 483"/>
                <a:gd name="T42" fmla="*/ 23 w 967"/>
                <a:gd name="T43" fmla="*/ 469 h 483"/>
                <a:gd name="T44" fmla="*/ 31 w 967"/>
                <a:gd name="T45" fmla="*/ 475 h 483"/>
                <a:gd name="T46" fmla="*/ 39 w 967"/>
                <a:gd name="T47" fmla="*/ 479 h 483"/>
                <a:gd name="T48" fmla="*/ 52 w 967"/>
                <a:gd name="T49" fmla="*/ 481 h 483"/>
                <a:gd name="T50" fmla="*/ 64 w 967"/>
                <a:gd name="T51" fmla="*/ 483 h 483"/>
                <a:gd name="T52" fmla="*/ 77 w 967"/>
                <a:gd name="T53" fmla="*/ 481 h 483"/>
                <a:gd name="T54" fmla="*/ 89 w 967"/>
                <a:gd name="T55" fmla="*/ 477 h 483"/>
                <a:gd name="T56" fmla="*/ 99 w 967"/>
                <a:gd name="T57" fmla="*/ 469 h 483"/>
                <a:gd name="T58" fmla="*/ 483 w 967"/>
                <a:gd name="T59" fmla="*/ 139 h 483"/>
                <a:gd name="T60" fmla="*/ 869 w 967"/>
                <a:gd name="T61" fmla="*/ 469 h 483"/>
                <a:gd name="T62" fmla="*/ 869 w 967"/>
                <a:gd name="T63" fmla="*/ 469 h 483"/>
                <a:gd name="T64" fmla="*/ 880 w 967"/>
                <a:gd name="T65" fmla="*/ 475 h 483"/>
                <a:gd name="T66" fmla="*/ 890 w 967"/>
                <a:gd name="T67" fmla="*/ 481 h 483"/>
                <a:gd name="T68" fmla="*/ 900 w 967"/>
                <a:gd name="T69" fmla="*/ 483 h 483"/>
                <a:gd name="T70" fmla="*/ 911 w 967"/>
                <a:gd name="T71" fmla="*/ 483 h 483"/>
                <a:gd name="T72" fmla="*/ 923 w 967"/>
                <a:gd name="T73" fmla="*/ 481 h 483"/>
                <a:gd name="T74" fmla="*/ 933 w 967"/>
                <a:gd name="T75" fmla="*/ 479 h 483"/>
                <a:gd name="T76" fmla="*/ 944 w 967"/>
                <a:gd name="T77" fmla="*/ 473 h 483"/>
                <a:gd name="T78" fmla="*/ 952 w 967"/>
                <a:gd name="T79" fmla="*/ 465 h 483"/>
                <a:gd name="T80" fmla="*/ 952 w 967"/>
                <a:gd name="T81" fmla="*/ 465 h 483"/>
                <a:gd name="T82" fmla="*/ 958 w 967"/>
                <a:gd name="T83" fmla="*/ 454 h 483"/>
                <a:gd name="T84" fmla="*/ 965 w 967"/>
                <a:gd name="T85" fmla="*/ 444 h 483"/>
                <a:gd name="T86" fmla="*/ 967 w 967"/>
                <a:gd name="T87" fmla="*/ 434 h 483"/>
                <a:gd name="T88" fmla="*/ 967 w 967"/>
                <a:gd name="T89" fmla="*/ 421 h 483"/>
                <a:gd name="T90" fmla="*/ 965 w 967"/>
                <a:gd name="T91" fmla="*/ 411 h 483"/>
                <a:gd name="T92" fmla="*/ 963 w 967"/>
                <a:gd name="T93" fmla="*/ 400 h 483"/>
                <a:gd name="T94" fmla="*/ 956 w 967"/>
                <a:gd name="T95" fmla="*/ 390 h 483"/>
                <a:gd name="T96" fmla="*/ 948 w 967"/>
                <a:gd name="T97" fmla="*/ 382 h 483"/>
                <a:gd name="T98" fmla="*/ 523 w 967"/>
                <a:gd name="T99" fmla="*/ 15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7" h="483">
                  <a:moveTo>
                    <a:pt x="523" y="15"/>
                  </a:moveTo>
                  <a:lnTo>
                    <a:pt x="523" y="15"/>
                  </a:lnTo>
                  <a:lnTo>
                    <a:pt x="514" y="8"/>
                  </a:lnTo>
                  <a:lnTo>
                    <a:pt x="504" y="4"/>
                  </a:lnTo>
                  <a:lnTo>
                    <a:pt x="494" y="2"/>
                  </a:lnTo>
                  <a:lnTo>
                    <a:pt x="483" y="0"/>
                  </a:lnTo>
                  <a:lnTo>
                    <a:pt x="473" y="2"/>
                  </a:lnTo>
                  <a:lnTo>
                    <a:pt x="462" y="4"/>
                  </a:lnTo>
                  <a:lnTo>
                    <a:pt x="454" y="8"/>
                  </a:lnTo>
                  <a:lnTo>
                    <a:pt x="444" y="15"/>
                  </a:lnTo>
                  <a:lnTo>
                    <a:pt x="21" y="382"/>
                  </a:lnTo>
                  <a:lnTo>
                    <a:pt x="21" y="382"/>
                  </a:lnTo>
                  <a:lnTo>
                    <a:pt x="12" y="390"/>
                  </a:lnTo>
                  <a:lnTo>
                    <a:pt x="6" y="400"/>
                  </a:lnTo>
                  <a:lnTo>
                    <a:pt x="2" y="411"/>
                  </a:lnTo>
                  <a:lnTo>
                    <a:pt x="0" y="421"/>
                  </a:lnTo>
                  <a:lnTo>
                    <a:pt x="2" y="434"/>
                  </a:lnTo>
                  <a:lnTo>
                    <a:pt x="4" y="444"/>
                  </a:lnTo>
                  <a:lnTo>
                    <a:pt x="8" y="454"/>
                  </a:lnTo>
                  <a:lnTo>
                    <a:pt x="16" y="465"/>
                  </a:lnTo>
                  <a:lnTo>
                    <a:pt x="16" y="465"/>
                  </a:lnTo>
                  <a:lnTo>
                    <a:pt x="23" y="469"/>
                  </a:lnTo>
                  <a:lnTo>
                    <a:pt x="31" y="475"/>
                  </a:lnTo>
                  <a:lnTo>
                    <a:pt x="39" y="479"/>
                  </a:lnTo>
                  <a:lnTo>
                    <a:pt x="52" y="481"/>
                  </a:lnTo>
                  <a:lnTo>
                    <a:pt x="64" y="483"/>
                  </a:lnTo>
                  <a:lnTo>
                    <a:pt x="77" y="481"/>
                  </a:lnTo>
                  <a:lnTo>
                    <a:pt x="89" y="477"/>
                  </a:lnTo>
                  <a:lnTo>
                    <a:pt x="99" y="469"/>
                  </a:lnTo>
                  <a:lnTo>
                    <a:pt x="483" y="139"/>
                  </a:lnTo>
                  <a:lnTo>
                    <a:pt x="869" y="469"/>
                  </a:lnTo>
                  <a:lnTo>
                    <a:pt x="869" y="469"/>
                  </a:lnTo>
                  <a:lnTo>
                    <a:pt x="880" y="475"/>
                  </a:lnTo>
                  <a:lnTo>
                    <a:pt x="890" y="481"/>
                  </a:lnTo>
                  <a:lnTo>
                    <a:pt x="900" y="483"/>
                  </a:lnTo>
                  <a:lnTo>
                    <a:pt x="911" y="483"/>
                  </a:lnTo>
                  <a:lnTo>
                    <a:pt x="923" y="481"/>
                  </a:lnTo>
                  <a:lnTo>
                    <a:pt x="933" y="479"/>
                  </a:lnTo>
                  <a:lnTo>
                    <a:pt x="944" y="473"/>
                  </a:lnTo>
                  <a:lnTo>
                    <a:pt x="952" y="465"/>
                  </a:lnTo>
                  <a:lnTo>
                    <a:pt x="952" y="465"/>
                  </a:lnTo>
                  <a:lnTo>
                    <a:pt x="958" y="454"/>
                  </a:lnTo>
                  <a:lnTo>
                    <a:pt x="965" y="444"/>
                  </a:lnTo>
                  <a:lnTo>
                    <a:pt x="967" y="434"/>
                  </a:lnTo>
                  <a:lnTo>
                    <a:pt x="967" y="421"/>
                  </a:lnTo>
                  <a:lnTo>
                    <a:pt x="965" y="411"/>
                  </a:lnTo>
                  <a:lnTo>
                    <a:pt x="963" y="400"/>
                  </a:lnTo>
                  <a:lnTo>
                    <a:pt x="956" y="390"/>
                  </a:lnTo>
                  <a:lnTo>
                    <a:pt x="948" y="382"/>
                  </a:lnTo>
                  <a:lnTo>
                    <a:pt x="523" y="1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33"/>
            <p:cNvSpPr>
              <a:spLocks/>
            </p:cNvSpPr>
            <p:nvPr/>
          </p:nvSpPr>
          <p:spPr bwMode="auto">
            <a:xfrm>
              <a:off x="10609263" y="2406651"/>
              <a:ext cx="417513" cy="347663"/>
            </a:xfrm>
            <a:custGeom>
              <a:avLst/>
              <a:gdLst>
                <a:gd name="T0" fmla="*/ 240 w 263"/>
                <a:gd name="T1" fmla="*/ 101 h 219"/>
                <a:gd name="T2" fmla="*/ 159 w 263"/>
                <a:gd name="T3" fmla="*/ 101 h 219"/>
                <a:gd name="T4" fmla="*/ 159 w 263"/>
                <a:gd name="T5" fmla="*/ 0 h 219"/>
                <a:gd name="T6" fmla="*/ 105 w 263"/>
                <a:gd name="T7" fmla="*/ 0 h 219"/>
                <a:gd name="T8" fmla="*/ 105 w 263"/>
                <a:gd name="T9" fmla="*/ 101 h 219"/>
                <a:gd name="T10" fmla="*/ 22 w 263"/>
                <a:gd name="T11" fmla="*/ 101 h 219"/>
                <a:gd name="T12" fmla="*/ 22 w 263"/>
                <a:gd name="T13" fmla="*/ 101 h 219"/>
                <a:gd name="T14" fmla="*/ 14 w 263"/>
                <a:gd name="T15" fmla="*/ 103 h 219"/>
                <a:gd name="T16" fmla="*/ 8 w 263"/>
                <a:gd name="T17" fmla="*/ 107 h 219"/>
                <a:gd name="T18" fmla="*/ 2 w 263"/>
                <a:gd name="T19" fmla="*/ 116 h 219"/>
                <a:gd name="T20" fmla="*/ 0 w 263"/>
                <a:gd name="T21" fmla="*/ 124 h 219"/>
                <a:gd name="T22" fmla="*/ 0 w 263"/>
                <a:gd name="T23" fmla="*/ 197 h 219"/>
                <a:gd name="T24" fmla="*/ 0 w 263"/>
                <a:gd name="T25" fmla="*/ 197 h 219"/>
                <a:gd name="T26" fmla="*/ 2 w 263"/>
                <a:gd name="T27" fmla="*/ 205 h 219"/>
                <a:gd name="T28" fmla="*/ 8 w 263"/>
                <a:gd name="T29" fmla="*/ 211 h 219"/>
                <a:gd name="T30" fmla="*/ 14 w 263"/>
                <a:gd name="T31" fmla="*/ 217 h 219"/>
                <a:gd name="T32" fmla="*/ 22 w 263"/>
                <a:gd name="T33" fmla="*/ 219 h 219"/>
                <a:gd name="T34" fmla="*/ 240 w 263"/>
                <a:gd name="T35" fmla="*/ 219 h 219"/>
                <a:gd name="T36" fmla="*/ 240 w 263"/>
                <a:gd name="T37" fmla="*/ 219 h 219"/>
                <a:gd name="T38" fmla="*/ 248 w 263"/>
                <a:gd name="T39" fmla="*/ 217 h 219"/>
                <a:gd name="T40" fmla="*/ 257 w 263"/>
                <a:gd name="T41" fmla="*/ 211 h 219"/>
                <a:gd name="T42" fmla="*/ 261 w 263"/>
                <a:gd name="T43" fmla="*/ 205 h 219"/>
                <a:gd name="T44" fmla="*/ 263 w 263"/>
                <a:gd name="T45" fmla="*/ 197 h 219"/>
                <a:gd name="T46" fmla="*/ 263 w 263"/>
                <a:gd name="T47" fmla="*/ 124 h 219"/>
                <a:gd name="T48" fmla="*/ 263 w 263"/>
                <a:gd name="T49" fmla="*/ 124 h 219"/>
                <a:gd name="T50" fmla="*/ 261 w 263"/>
                <a:gd name="T51" fmla="*/ 116 h 219"/>
                <a:gd name="T52" fmla="*/ 257 w 263"/>
                <a:gd name="T53" fmla="*/ 107 h 219"/>
                <a:gd name="T54" fmla="*/ 248 w 263"/>
                <a:gd name="T55" fmla="*/ 103 h 219"/>
                <a:gd name="T56" fmla="*/ 240 w 263"/>
                <a:gd name="T57" fmla="*/ 101 h 219"/>
                <a:gd name="T58" fmla="*/ 240 w 263"/>
                <a:gd name="T59" fmla="*/ 10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3" h="219">
                  <a:moveTo>
                    <a:pt x="240" y="101"/>
                  </a:moveTo>
                  <a:lnTo>
                    <a:pt x="159" y="101"/>
                  </a:lnTo>
                  <a:lnTo>
                    <a:pt x="159" y="0"/>
                  </a:lnTo>
                  <a:lnTo>
                    <a:pt x="105" y="0"/>
                  </a:lnTo>
                  <a:lnTo>
                    <a:pt x="105" y="101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14" y="103"/>
                  </a:lnTo>
                  <a:lnTo>
                    <a:pt x="8" y="107"/>
                  </a:lnTo>
                  <a:lnTo>
                    <a:pt x="2" y="116"/>
                  </a:lnTo>
                  <a:lnTo>
                    <a:pt x="0" y="124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2" y="205"/>
                  </a:lnTo>
                  <a:lnTo>
                    <a:pt x="8" y="211"/>
                  </a:lnTo>
                  <a:lnTo>
                    <a:pt x="14" y="217"/>
                  </a:lnTo>
                  <a:lnTo>
                    <a:pt x="22" y="219"/>
                  </a:lnTo>
                  <a:lnTo>
                    <a:pt x="240" y="219"/>
                  </a:lnTo>
                  <a:lnTo>
                    <a:pt x="240" y="219"/>
                  </a:lnTo>
                  <a:lnTo>
                    <a:pt x="248" y="217"/>
                  </a:lnTo>
                  <a:lnTo>
                    <a:pt x="257" y="211"/>
                  </a:lnTo>
                  <a:lnTo>
                    <a:pt x="261" y="205"/>
                  </a:lnTo>
                  <a:lnTo>
                    <a:pt x="263" y="197"/>
                  </a:lnTo>
                  <a:lnTo>
                    <a:pt x="263" y="124"/>
                  </a:lnTo>
                  <a:lnTo>
                    <a:pt x="263" y="124"/>
                  </a:lnTo>
                  <a:lnTo>
                    <a:pt x="261" y="116"/>
                  </a:lnTo>
                  <a:lnTo>
                    <a:pt x="257" y="107"/>
                  </a:lnTo>
                  <a:lnTo>
                    <a:pt x="248" y="103"/>
                  </a:lnTo>
                  <a:lnTo>
                    <a:pt x="240" y="101"/>
                  </a:lnTo>
                  <a:lnTo>
                    <a:pt x="240" y="10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10034588" y="2619376"/>
              <a:ext cx="1568450" cy="82550"/>
            </a:xfrm>
            <a:custGeom>
              <a:avLst/>
              <a:gdLst>
                <a:gd name="T0" fmla="*/ 0 w 988"/>
                <a:gd name="T1" fmla="*/ 25 h 52"/>
                <a:gd name="T2" fmla="*/ 0 w 988"/>
                <a:gd name="T3" fmla="*/ 25 h 52"/>
                <a:gd name="T4" fmla="*/ 3 w 988"/>
                <a:gd name="T5" fmla="*/ 36 h 52"/>
                <a:gd name="T6" fmla="*/ 9 w 988"/>
                <a:gd name="T7" fmla="*/ 44 h 52"/>
                <a:gd name="T8" fmla="*/ 17 w 988"/>
                <a:gd name="T9" fmla="*/ 50 h 52"/>
                <a:gd name="T10" fmla="*/ 27 w 988"/>
                <a:gd name="T11" fmla="*/ 52 h 52"/>
                <a:gd name="T12" fmla="*/ 322 w 988"/>
                <a:gd name="T13" fmla="*/ 52 h 52"/>
                <a:gd name="T14" fmla="*/ 322 w 988"/>
                <a:gd name="T15" fmla="*/ 0 h 52"/>
                <a:gd name="T16" fmla="*/ 27 w 988"/>
                <a:gd name="T17" fmla="*/ 0 h 52"/>
                <a:gd name="T18" fmla="*/ 27 w 988"/>
                <a:gd name="T19" fmla="*/ 0 h 52"/>
                <a:gd name="T20" fmla="*/ 17 w 988"/>
                <a:gd name="T21" fmla="*/ 2 h 52"/>
                <a:gd name="T22" fmla="*/ 9 w 988"/>
                <a:gd name="T23" fmla="*/ 7 h 52"/>
                <a:gd name="T24" fmla="*/ 3 w 988"/>
                <a:gd name="T25" fmla="*/ 15 h 52"/>
                <a:gd name="T26" fmla="*/ 0 w 988"/>
                <a:gd name="T27" fmla="*/ 25 h 52"/>
                <a:gd name="T28" fmla="*/ 0 w 988"/>
                <a:gd name="T29" fmla="*/ 25 h 52"/>
                <a:gd name="T30" fmla="*/ 961 w 988"/>
                <a:gd name="T31" fmla="*/ 0 h 52"/>
                <a:gd name="T32" fmla="*/ 664 w 988"/>
                <a:gd name="T33" fmla="*/ 0 h 52"/>
                <a:gd name="T34" fmla="*/ 664 w 988"/>
                <a:gd name="T35" fmla="*/ 52 h 52"/>
                <a:gd name="T36" fmla="*/ 961 w 988"/>
                <a:gd name="T37" fmla="*/ 52 h 52"/>
                <a:gd name="T38" fmla="*/ 961 w 988"/>
                <a:gd name="T39" fmla="*/ 52 h 52"/>
                <a:gd name="T40" fmla="*/ 972 w 988"/>
                <a:gd name="T41" fmla="*/ 50 h 52"/>
                <a:gd name="T42" fmla="*/ 980 w 988"/>
                <a:gd name="T43" fmla="*/ 44 h 52"/>
                <a:gd name="T44" fmla="*/ 986 w 988"/>
                <a:gd name="T45" fmla="*/ 36 h 52"/>
                <a:gd name="T46" fmla="*/ 988 w 988"/>
                <a:gd name="T47" fmla="*/ 25 h 52"/>
                <a:gd name="T48" fmla="*/ 988 w 988"/>
                <a:gd name="T49" fmla="*/ 25 h 52"/>
                <a:gd name="T50" fmla="*/ 986 w 988"/>
                <a:gd name="T51" fmla="*/ 15 h 52"/>
                <a:gd name="T52" fmla="*/ 980 w 988"/>
                <a:gd name="T53" fmla="*/ 7 h 52"/>
                <a:gd name="T54" fmla="*/ 972 w 988"/>
                <a:gd name="T55" fmla="*/ 2 h 52"/>
                <a:gd name="T56" fmla="*/ 961 w 988"/>
                <a:gd name="T57" fmla="*/ 0 h 52"/>
                <a:gd name="T58" fmla="*/ 961 w 988"/>
                <a:gd name="T5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88" h="52">
                  <a:moveTo>
                    <a:pt x="0" y="25"/>
                  </a:moveTo>
                  <a:lnTo>
                    <a:pt x="0" y="25"/>
                  </a:lnTo>
                  <a:lnTo>
                    <a:pt x="3" y="36"/>
                  </a:lnTo>
                  <a:lnTo>
                    <a:pt x="9" y="44"/>
                  </a:lnTo>
                  <a:lnTo>
                    <a:pt x="17" y="50"/>
                  </a:lnTo>
                  <a:lnTo>
                    <a:pt x="27" y="52"/>
                  </a:lnTo>
                  <a:lnTo>
                    <a:pt x="322" y="52"/>
                  </a:lnTo>
                  <a:lnTo>
                    <a:pt x="322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9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0" y="25"/>
                  </a:lnTo>
                  <a:close/>
                  <a:moveTo>
                    <a:pt x="961" y="0"/>
                  </a:moveTo>
                  <a:lnTo>
                    <a:pt x="664" y="0"/>
                  </a:lnTo>
                  <a:lnTo>
                    <a:pt x="664" y="52"/>
                  </a:lnTo>
                  <a:lnTo>
                    <a:pt x="961" y="52"/>
                  </a:lnTo>
                  <a:lnTo>
                    <a:pt x="961" y="52"/>
                  </a:lnTo>
                  <a:lnTo>
                    <a:pt x="972" y="50"/>
                  </a:lnTo>
                  <a:lnTo>
                    <a:pt x="980" y="44"/>
                  </a:lnTo>
                  <a:lnTo>
                    <a:pt x="986" y="36"/>
                  </a:lnTo>
                  <a:lnTo>
                    <a:pt x="988" y="25"/>
                  </a:lnTo>
                  <a:lnTo>
                    <a:pt x="988" y="25"/>
                  </a:lnTo>
                  <a:lnTo>
                    <a:pt x="986" y="15"/>
                  </a:lnTo>
                  <a:lnTo>
                    <a:pt x="980" y="7"/>
                  </a:lnTo>
                  <a:lnTo>
                    <a:pt x="972" y="2"/>
                  </a:lnTo>
                  <a:lnTo>
                    <a:pt x="961" y="0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4814560" y="2868525"/>
            <a:ext cx="754077" cy="72190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prstClr val="white"/>
                </a:solidFill>
              </a:rPr>
              <a:t>2</a:t>
            </a:r>
            <a:endParaRPr lang="zh-CN" altLang="en-US" sz="2800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650368" y="2007734"/>
            <a:ext cx="4382584" cy="72190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  项目数据</a:t>
            </a:r>
            <a:r>
              <a: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报价</a:t>
            </a:r>
          </a:p>
        </p:txBody>
      </p:sp>
      <p:sp>
        <p:nvSpPr>
          <p:cNvPr id="33" name="矩形 32"/>
          <p:cNvSpPr/>
          <p:nvPr/>
        </p:nvSpPr>
        <p:spPr>
          <a:xfrm>
            <a:off x="5667018" y="2854229"/>
            <a:ext cx="4382584" cy="721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  项目</a:t>
            </a:r>
            <a:r>
              <a:rPr lang="zh-CN" altLang="en-US" sz="2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数据解密</a:t>
            </a:r>
          </a:p>
        </p:txBody>
      </p:sp>
    </p:spTree>
    <p:extLst>
      <p:ext uri="{BB962C8B-B14F-4D97-AF65-F5344CB8AC3E}">
        <p14:creationId xmlns:p14="http://schemas.microsoft.com/office/powerpoint/2010/main" val="31390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12" y="522875"/>
            <a:ext cx="11348147" cy="577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9079097" y="2293970"/>
            <a:ext cx="2490768" cy="784673"/>
            <a:chOff x="8327668" y="2297650"/>
            <a:chExt cx="2395051" cy="754521"/>
          </a:xfrm>
        </p:grpSpPr>
        <p:sp>
          <p:nvSpPr>
            <p:cNvPr id="6" name="下箭头 5"/>
            <p:cNvSpPr/>
            <p:nvPr/>
          </p:nvSpPr>
          <p:spPr>
            <a:xfrm rot="13500000" flipV="1">
              <a:off x="8360285" y="2757052"/>
              <a:ext cx="262502" cy="327736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8485444" y="2297650"/>
              <a:ext cx="2237275" cy="621496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输入账号和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密码</a:t>
              </a:r>
              <a:endPara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登录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7325710" y="3229497"/>
            <a:ext cx="2732690" cy="108690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5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52" y="432818"/>
            <a:ext cx="11520000" cy="5708382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963674" y="2226348"/>
            <a:ext cx="2317760" cy="369332"/>
            <a:chOff x="7925485" y="-1140968"/>
            <a:chExt cx="2228690" cy="355140"/>
          </a:xfrm>
        </p:grpSpPr>
        <p:sp>
          <p:nvSpPr>
            <p:cNvPr id="7" name="下箭头 6"/>
            <p:cNvSpPr/>
            <p:nvPr/>
          </p:nvSpPr>
          <p:spPr>
            <a:xfrm rot="16200000" flipV="1">
              <a:off x="7958102" y="-1080949"/>
              <a:ext cx="262504" cy="327737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8124799" y="-1140968"/>
              <a:ext cx="2029376" cy="355140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点击项目开标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4723645" y="2298029"/>
            <a:ext cx="1145311" cy="26975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2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68" y="597664"/>
            <a:ext cx="11416037" cy="566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9878556" y="1929588"/>
            <a:ext cx="2063998" cy="862078"/>
            <a:chOff x="8178058" y="-1243173"/>
            <a:chExt cx="1984680" cy="828952"/>
          </a:xfrm>
        </p:grpSpPr>
        <p:sp>
          <p:nvSpPr>
            <p:cNvPr id="6" name="下箭头 5"/>
            <p:cNvSpPr/>
            <p:nvPr/>
          </p:nvSpPr>
          <p:spPr>
            <a:xfrm rot="10800000" flipV="1">
              <a:off x="9076737" y="-741959"/>
              <a:ext cx="262503" cy="327738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8178058" y="-1243173"/>
              <a:ext cx="1984680" cy="621495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</a:t>
              </a:r>
              <a:endPara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“解密”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10629590" y="2903207"/>
            <a:ext cx="661522" cy="34683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4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40" y="617483"/>
            <a:ext cx="11377608" cy="562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4767722" y="4443115"/>
            <a:ext cx="2431864" cy="860809"/>
            <a:chOff x="8157846" y="-1449414"/>
            <a:chExt cx="2338409" cy="827736"/>
          </a:xfrm>
        </p:grpSpPr>
        <p:sp>
          <p:nvSpPr>
            <p:cNvPr id="6" name="下箭头 5"/>
            <p:cNvSpPr/>
            <p:nvPr/>
          </p:nvSpPr>
          <p:spPr>
            <a:xfrm flipV="1">
              <a:off x="9208120" y="-1449414"/>
              <a:ext cx="262503" cy="327738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8157846" y="-1243173"/>
              <a:ext cx="2338409" cy="621495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输入标书密码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“解密”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5161842" y="3342291"/>
            <a:ext cx="1596310" cy="76495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66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76" y="588581"/>
            <a:ext cx="11409811" cy="563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8276055" y="1473053"/>
            <a:ext cx="2654698" cy="646330"/>
            <a:chOff x="9601030" y="-5247856"/>
            <a:chExt cx="2552680" cy="621498"/>
          </a:xfrm>
        </p:grpSpPr>
        <p:sp>
          <p:nvSpPr>
            <p:cNvPr id="7" name="下箭头 6"/>
            <p:cNvSpPr/>
            <p:nvPr/>
          </p:nvSpPr>
          <p:spPr>
            <a:xfrm rot="16200000" flipV="1">
              <a:off x="9633645" y="-5107904"/>
              <a:ext cx="262506" cy="327735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9815301" y="-5247856"/>
              <a:ext cx="2338409" cy="621498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解密成功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点击“确定”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884276" y="1282262"/>
            <a:ext cx="956441" cy="57435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7955073" y="3266305"/>
            <a:ext cx="2786579" cy="369329"/>
            <a:chOff x="9601030" y="-5171770"/>
            <a:chExt cx="2679491" cy="355142"/>
          </a:xfrm>
        </p:grpSpPr>
        <p:sp>
          <p:nvSpPr>
            <p:cNvPr id="11" name="下箭头 10"/>
            <p:cNvSpPr/>
            <p:nvPr/>
          </p:nvSpPr>
          <p:spPr>
            <a:xfrm rot="16200000" flipV="1">
              <a:off x="9633645" y="-5158629"/>
              <a:ext cx="262506" cy="327735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9942112" y="-5171770"/>
              <a:ext cx="2338409" cy="355142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再次输入标书密码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5273989" y="3214562"/>
            <a:ext cx="1522465" cy="57435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3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635212" y="4272944"/>
            <a:ext cx="11260088" cy="627182"/>
          </a:xfrm>
          <a:prstGeom prst="roundRect">
            <a:avLst>
              <a:gd name="adj" fmla="val 5657"/>
            </a:avLst>
          </a:prstGeom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本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次报价、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解密中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如遇问题，请及时咨询我公司。</a:t>
            </a:r>
          </a:p>
        </p:txBody>
      </p:sp>
      <p:sp>
        <p:nvSpPr>
          <p:cNvPr id="12" name="椭圆 11"/>
          <p:cNvSpPr/>
          <p:nvPr/>
        </p:nvSpPr>
        <p:spPr>
          <a:xfrm>
            <a:off x="274393" y="3908208"/>
            <a:ext cx="551794" cy="551794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3</a:t>
            </a:r>
            <a:endParaRPr lang="zh-CN" altLang="en-US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493140" y="368773"/>
            <a:ext cx="720765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48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/ 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注意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事项</a:t>
            </a:r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auto">
          <a:xfrm>
            <a:off x="625653" y="1675128"/>
            <a:ext cx="11266718" cy="788512"/>
          </a:xfrm>
          <a:prstGeom prst="roundRect">
            <a:avLst>
              <a:gd name="adj" fmla="val 5657"/>
            </a:avLst>
          </a:prstGeom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报价前请务必到海虹企业管理平台网站上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下载</a:t>
            </a:r>
            <a:r>
              <a:rPr lang="en-US" altLang="zh-CN" u="sng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u="sng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报价和解密及竞价报价操作手册 </a:t>
            </a:r>
            <a:r>
              <a:rPr lang="en-US" altLang="zh-CN" u="sng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仔细阅读后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再进行报价。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网址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http://smix.emedchina.cn/</a:t>
            </a: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auto">
          <a:xfrm>
            <a:off x="632283" y="2918583"/>
            <a:ext cx="11260088" cy="627182"/>
          </a:xfrm>
          <a:prstGeom prst="roundRect">
            <a:avLst>
              <a:gd name="adj" fmla="val 5657"/>
            </a:avLst>
          </a:prstGeom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如企业不能在规定时间里进行报价、解密的，视同企业放弃此次集中采购，一切责任自负。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74393" y="1295996"/>
            <a:ext cx="551794" cy="551794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  <p:sp>
        <p:nvSpPr>
          <p:cNvPr id="11" name="椭圆 10"/>
          <p:cNvSpPr/>
          <p:nvPr/>
        </p:nvSpPr>
        <p:spPr>
          <a:xfrm>
            <a:off x="274393" y="2510278"/>
            <a:ext cx="551794" cy="551794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2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089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447310" y="1440869"/>
            <a:ext cx="3278909" cy="3278909"/>
            <a:chOff x="4174836" y="1736433"/>
            <a:chExt cx="3278909" cy="3278909"/>
          </a:xfrm>
        </p:grpSpPr>
        <p:sp>
          <p:nvSpPr>
            <p:cNvPr id="6" name="椭圆 5"/>
            <p:cNvSpPr/>
            <p:nvPr/>
          </p:nvSpPr>
          <p:spPr>
            <a:xfrm>
              <a:off x="4174836" y="1736433"/>
              <a:ext cx="3278909" cy="3278909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12700">
              <a:solidFill>
                <a:schemeClr val="bg1"/>
              </a:solidFill>
            </a:ln>
            <a:effectLst>
              <a:outerShdw blurRad="1079500" dist="571500" dir="8100000" sx="95000" sy="95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818205" y="2379802"/>
              <a:ext cx="1992170" cy="1992170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alpha val="80000"/>
                    <a:lumMod val="95000"/>
                  </a:schemeClr>
                </a:gs>
                <a:gs pos="0">
                  <a:schemeClr val="bg1">
                    <a:lumMod val="100000"/>
                  </a:schemeClr>
                </a:gs>
                <a:gs pos="100000">
                  <a:srgbClr val="BFBFBF">
                    <a:alpha val="63922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1"/>
              </a:solidFill>
            </a:ln>
            <a:effectLst>
              <a:outerShdw blurRad="571500" dist="8890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5432858" y="2994455"/>
              <a:ext cx="762864" cy="762864"/>
            </a:xfrm>
            <a:prstGeom prst="ellipse">
              <a:avLst/>
            </a:prstGeom>
            <a:gradFill flip="none" rotWithShape="1">
              <a:gsLst>
                <a:gs pos="48000">
                  <a:schemeClr val="bg1">
                    <a:lumMod val="90000"/>
                    <a:alpha val="70000"/>
                  </a:schemeClr>
                </a:gs>
                <a:gs pos="0">
                  <a:schemeClr val="bg1">
                    <a:alpha val="0"/>
                    <a:lumMod val="100000"/>
                  </a:schemeClr>
                </a:gs>
                <a:gs pos="100000">
                  <a:schemeClr val="bg1">
                    <a:alpha val="90000"/>
                    <a:lumMod val="8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同侧圆角矩形 8"/>
            <p:cNvSpPr/>
            <p:nvPr/>
          </p:nvSpPr>
          <p:spPr>
            <a:xfrm rot="5400000">
              <a:off x="6859662" y="3172831"/>
              <a:ext cx="307537" cy="406111"/>
            </a:xfrm>
            <a:prstGeom prst="round2SameRect">
              <a:avLst/>
            </a:prstGeom>
            <a:gradFill flip="none" rotWithShape="1">
              <a:gsLst>
                <a:gs pos="26000">
                  <a:schemeClr val="bg1">
                    <a:lumMod val="100000"/>
                  </a:schemeClr>
                </a:gs>
                <a:gs pos="0">
                  <a:schemeClr val="bg1">
                    <a:lumMod val="80000"/>
                    <a:lumOff val="20000"/>
                  </a:schemeClr>
                </a:gs>
                <a:gs pos="100000">
                  <a:schemeClr val="bg1">
                    <a:lumMod val="95000"/>
                    <a:lumOff val="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268798" y="4672711"/>
            <a:ext cx="36359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80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283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/>
        </p:nvSpPr>
        <p:spPr>
          <a:xfrm rot="3926052">
            <a:off x="1239095" y="2919094"/>
            <a:ext cx="2770203" cy="3016045"/>
          </a:xfrm>
          <a:custGeom>
            <a:avLst/>
            <a:gdLst>
              <a:gd name="connsiteX0" fmla="*/ 156885 w 3458025"/>
              <a:gd name="connsiteY0" fmla="*/ 1352912 h 3800566"/>
              <a:gd name="connsiteX1" fmla="*/ 1283532 w 3458025"/>
              <a:gd name="connsiteY1" fmla="*/ 401301 h 3800566"/>
              <a:gd name="connsiteX2" fmla="*/ 1376226 w 3458025"/>
              <a:gd name="connsiteY2" fmla="*/ 381221 h 3800566"/>
              <a:gd name="connsiteX3" fmla="*/ 1567950 w 3458025"/>
              <a:gd name="connsiteY3" fmla="*/ 0 h 3800566"/>
              <a:gd name="connsiteX4" fmla="*/ 1740962 w 3458025"/>
              <a:gd name="connsiteY4" fmla="*/ 344016 h 3800566"/>
              <a:gd name="connsiteX5" fmla="*/ 1779236 w 3458025"/>
              <a:gd name="connsiteY5" fmla="*/ 343244 h 3800566"/>
              <a:gd name="connsiteX6" fmla="*/ 2447654 w 3458025"/>
              <a:gd name="connsiteY6" fmla="*/ 499426 h 3800566"/>
              <a:gd name="connsiteX7" fmla="*/ 3301140 w 3458025"/>
              <a:gd name="connsiteY7" fmla="*/ 2790195 h 3800566"/>
              <a:gd name="connsiteX8" fmla="*/ 1010371 w 3458025"/>
              <a:gd name="connsiteY8" fmla="*/ 3643681 h 3800566"/>
              <a:gd name="connsiteX9" fmla="*/ 156885 w 3458025"/>
              <a:gd name="connsiteY9" fmla="*/ 1352912 h 380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8025" h="3800566">
                <a:moveTo>
                  <a:pt x="156885" y="1352912"/>
                </a:moveTo>
                <a:cubicBezTo>
                  <a:pt x="380138" y="864515"/>
                  <a:pt x="802322" y="529936"/>
                  <a:pt x="1283532" y="401301"/>
                </a:cubicBezTo>
                <a:lnTo>
                  <a:pt x="1376226" y="381221"/>
                </a:lnTo>
                <a:lnTo>
                  <a:pt x="1567950" y="0"/>
                </a:lnTo>
                <a:lnTo>
                  <a:pt x="1740962" y="344016"/>
                </a:lnTo>
                <a:lnTo>
                  <a:pt x="1779236" y="343244"/>
                </a:lnTo>
                <a:cubicBezTo>
                  <a:pt x="2003688" y="349667"/>
                  <a:pt x="2230588" y="400202"/>
                  <a:pt x="2447654" y="499426"/>
                </a:cubicBezTo>
                <a:cubicBezTo>
                  <a:pt x="3315916" y="896321"/>
                  <a:pt x="3698035" y="1921933"/>
                  <a:pt x="3301140" y="2790195"/>
                </a:cubicBezTo>
                <a:cubicBezTo>
                  <a:pt x="2904245" y="3658457"/>
                  <a:pt x="1878633" y="4040576"/>
                  <a:pt x="1010371" y="3643681"/>
                </a:cubicBezTo>
                <a:cubicBezTo>
                  <a:pt x="142109" y="3246786"/>
                  <a:pt x="-240010" y="2221174"/>
                  <a:pt x="156885" y="1352912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89506" y="-11059"/>
            <a:ext cx="20574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48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/</a:t>
            </a:r>
            <a:r>
              <a:rPr lang="en-US" altLang="zh-CN" sz="4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 </a:t>
            </a:r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目录</a:t>
            </a:r>
            <a:endParaRPr lang="zh-CN" altLang="en-US" sz="4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831812" y="1995529"/>
            <a:ext cx="754077" cy="72190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prstClr val="white"/>
                </a:solidFill>
              </a:rPr>
              <a:t>1</a:t>
            </a:r>
            <a:endParaRPr lang="zh-CN" altLang="en-US" sz="2800" dirty="0">
              <a:solidFill>
                <a:prstClr val="white"/>
              </a:solidFill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1722165" y="3563030"/>
            <a:ext cx="1568450" cy="1784351"/>
            <a:chOff x="10034588" y="969963"/>
            <a:chExt cx="1568450" cy="1784351"/>
          </a:xfrm>
        </p:grpSpPr>
        <p:sp>
          <p:nvSpPr>
            <p:cNvPr id="51" name="Freeform 30"/>
            <p:cNvSpPr>
              <a:spLocks/>
            </p:cNvSpPr>
            <p:nvPr/>
          </p:nvSpPr>
          <p:spPr bwMode="auto">
            <a:xfrm>
              <a:off x="10687050" y="1905001"/>
              <a:ext cx="266700" cy="438150"/>
            </a:xfrm>
            <a:custGeom>
              <a:avLst/>
              <a:gdLst>
                <a:gd name="T0" fmla="*/ 168 w 168"/>
                <a:gd name="T1" fmla="*/ 253 h 276"/>
                <a:gd name="T2" fmla="*/ 168 w 168"/>
                <a:gd name="T3" fmla="*/ 253 h 276"/>
                <a:gd name="T4" fmla="*/ 166 w 168"/>
                <a:gd name="T5" fmla="*/ 262 h 276"/>
                <a:gd name="T6" fmla="*/ 162 w 168"/>
                <a:gd name="T7" fmla="*/ 270 h 276"/>
                <a:gd name="T8" fmla="*/ 156 w 168"/>
                <a:gd name="T9" fmla="*/ 274 h 276"/>
                <a:gd name="T10" fmla="*/ 146 w 168"/>
                <a:gd name="T11" fmla="*/ 276 h 276"/>
                <a:gd name="T12" fmla="*/ 23 w 168"/>
                <a:gd name="T13" fmla="*/ 276 h 276"/>
                <a:gd name="T14" fmla="*/ 23 w 168"/>
                <a:gd name="T15" fmla="*/ 276 h 276"/>
                <a:gd name="T16" fmla="*/ 15 w 168"/>
                <a:gd name="T17" fmla="*/ 274 h 276"/>
                <a:gd name="T18" fmla="*/ 9 w 168"/>
                <a:gd name="T19" fmla="*/ 270 h 276"/>
                <a:gd name="T20" fmla="*/ 2 w 168"/>
                <a:gd name="T21" fmla="*/ 262 h 276"/>
                <a:gd name="T22" fmla="*/ 0 w 168"/>
                <a:gd name="T23" fmla="*/ 253 h 276"/>
                <a:gd name="T24" fmla="*/ 0 w 168"/>
                <a:gd name="T25" fmla="*/ 23 h 276"/>
                <a:gd name="T26" fmla="*/ 0 w 168"/>
                <a:gd name="T27" fmla="*/ 23 h 276"/>
                <a:gd name="T28" fmla="*/ 2 w 168"/>
                <a:gd name="T29" fmla="*/ 13 h 276"/>
                <a:gd name="T30" fmla="*/ 9 w 168"/>
                <a:gd name="T31" fmla="*/ 6 h 276"/>
                <a:gd name="T32" fmla="*/ 15 w 168"/>
                <a:gd name="T33" fmla="*/ 2 h 276"/>
                <a:gd name="T34" fmla="*/ 23 w 168"/>
                <a:gd name="T35" fmla="*/ 0 h 276"/>
                <a:gd name="T36" fmla="*/ 146 w 168"/>
                <a:gd name="T37" fmla="*/ 0 h 276"/>
                <a:gd name="T38" fmla="*/ 146 w 168"/>
                <a:gd name="T39" fmla="*/ 0 h 276"/>
                <a:gd name="T40" fmla="*/ 156 w 168"/>
                <a:gd name="T41" fmla="*/ 2 h 276"/>
                <a:gd name="T42" fmla="*/ 162 w 168"/>
                <a:gd name="T43" fmla="*/ 6 h 276"/>
                <a:gd name="T44" fmla="*/ 166 w 168"/>
                <a:gd name="T45" fmla="*/ 13 h 276"/>
                <a:gd name="T46" fmla="*/ 168 w 168"/>
                <a:gd name="T47" fmla="*/ 23 h 276"/>
                <a:gd name="T48" fmla="*/ 168 w 168"/>
                <a:gd name="T49" fmla="*/ 25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8" h="276">
                  <a:moveTo>
                    <a:pt x="168" y="253"/>
                  </a:moveTo>
                  <a:lnTo>
                    <a:pt x="168" y="253"/>
                  </a:lnTo>
                  <a:lnTo>
                    <a:pt x="166" y="262"/>
                  </a:lnTo>
                  <a:lnTo>
                    <a:pt x="162" y="270"/>
                  </a:lnTo>
                  <a:lnTo>
                    <a:pt x="156" y="274"/>
                  </a:lnTo>
                  <a:lnTo>
                    <a:pt x="146" y="276"/>
                  </a:lnTo>
                  <a:lnTo>
                    <a:pt x="23" y="276"/>
                  </a:lnTo>
                  <a:lnTo>
                    <a:pt x="23" y="276"/>
                  </a:lnTo>
                  <a:lnTo>
                    <a:pt x="15" y="274"/>
                  </a:lnTo>
                  <a:lnTo>
                    <a:pt x="9" y="270"/>
                  </a:lnTo>
                  <a:lnTo>
                    <a:pt x="2" y="262"/>
                  </a:lnTo>
                  <a:lnTo>
                    <a:pt x="0" y="25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2" y="13"/>
                  </a:lnTo>
                  <a:lnTo>
                    <a:pt x="9" y="6"/>
                  </a:lnTo>
                  <a:lnTo>
                    <a:pt x="15" y="2"/>
                  </a:lnTo>
                  <a:lnTo>
                    <a:pt x="23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56" y="2"/>
                  </a:lnTo>
                  <a:lnTo>
                    <a:pt x="162" y="6"/>
                  </a:lnTo>
                  <a:lnTo>
                    <a:pt x="166" y="13"/>
                  </a:lnTo>
                  <a:lnTo>
                    <a:pt x="168" y="23"/>
                  </a:lnTo>
                  <a:lnTo>
                    <a:pt x="168" y="2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31"/>
            <p:cNvSpPr>
              <a:spLocks/>
            </p:cNvSpPr>
            <p:nvPr/>
          </p:nvSpPr>
          <p:spPr bwMode="auto">
            <a:xfrm>
              <a:off x="10269538" y="1316038"/>
              <a:ext cx="1093788" cy="1027113"/>
            </a:xfrm>
            <a:custGeom>
              <a:avLst/>
              <a:gdLst>
                <a:gd name="T0" fmla="*/ 367 w 689"/>
                <a:gd name="T1" fmla="*/ 8 h 647"/>
                <a:gd name="T2" fmla="*/ 367 w 689"/>
                <a:gd name="T3" fmla="*/ 8 h 647"/>
                <a:gd name="T4" fmla="*/ 357 w 689"/>
                <a:gd name="T5" fmla="*/ 2 h 647"/>
                <a:gd name="T6" fmla="*/ 346 w 689"/>
                <a:gd name="T7" fmla="*/ 0 h 647"/>
                <a:gd name="T8" fmla="*/ 336 w 689"/>
                <a:gd name="T9" fmla="*/ 2 h 647"/>
                <a:gd name="T10" fmla="*/ 332 w 689"/>
                <a:gd name="T11" fmla="*/ 4 h 647"/>
                <a:gd name="T12" fmla="*/ 328 w 689"/>
                <a:gd name="T13" fmla="*/ 8 h 647"/>
                <a:gd name="T14" fmla="*/ 29 w 689"/>
                <a:gd name="T15" fmla="*/ 265 h 647"/>
                <a:gd name="T16" fmla="*/ 29 w 689"/>
                <a:gd name="T17" fmla="*/ 265 h 647"/>
                <a:gd name="T18" fmla="*/ 16 w 689"/>
                <a:gd name="T19" fmla="*/ 276 h 647"/>
                <a:gd name="T20" fmla="*/ 8 w 689"/>
                <a:gd name="T21" fmla="*/ 286 h 647"/>
                <a:gd name="T22" fmla="*/ 2 w 689"/>
                <a:gd name="T23" fmla="*/ 301 h 647"/>
                <a:gd name="T24" fmla="*/ 0 w 689"/>
                <a:gd name="T25" fmla="*/ 313 h 647"/>
                <a:gd name="T26" fmla="*/ 0 w 689"/>
                <a:gd name="T27" fmla="*/ 618 h 647"/>
                <a:gd name="T28" fmla="*/ 0 w 689"/>
                <a:gd name="T29" fmla="*/ 618 h 647"/>
                <a:gd name="T30" fmla="*/ 2 w 689"/>
                <a:gd name="T31" fmla="*/ 631 h 647"/>
                <a:gd name="T32" fmla="*/ 10 w 689"/>
                <a:gd name="T33" fmla="*/ 639 h 647"/>
                <a:gd name="T34" fmla="*/ 18 w 689"/>
                <a:gd name="T35" fmla="*/ 645 h 647"/>
                <a:gd name="T36" fmla="*/ 29 w 689"/>
                <a:gd name="T37" fmla="*/ 647 h 647"/>
                <a:gd name="T38" fmla="*/ 195 w 689"/>
                <a:gd name="T39" fmla="*/ 647 h 647"/>
                <a:gd name="T40" fmla="*/ 195 w 689"/>
                <a:gd name="T41" fmla="*/ 647 h 647"/>
                <a:gd name="T42" fmla="*/ 207 w 689"/>
                <a:gd name="T43" fmla="*/ 645 h 647"/>
                <a:gd name="T44" fmla="*/ 216 w 689"/>
                <a:gd name="T45" fmla="*/ 639 h 647"/>
                <a:gd name="T46" fmla="*/ 222 w 689"/>
                <a:gd name="T47" fmla="*/ 631 h 647"/>
                <a:gd name="T48" fmla="*/ 224 w 689"/>
                <a:gd name="T49" fmla="*/ 618 h 647"/>
                <a:gd name="T50" fmla="*/ 224 w 689"/>
                <a:gd name="T51" fmla="*/ 359 h 647"/>
                <a:gd name="T52" fmla="*/ 224 w 689"/>
                <a:gd name="T53" fmla="*/ 359 h 647"/>
                <a:gd name="T54" fmla="*/ 226 w 689"/>
                <a:gd name="T55" fmla="*/ 348 h 647"/>
                <a:gd name="T56" fmla="*/ 232 w 689"/>
                <a:gd name="T57" fmla="*/ 338 h 647"/>
                <a:gd name="T58" fmla="*/ 243 w 689"/>
                <a:gd name="T59" fmla="*/ 332 h 647"/>
                <a:gd name="T60" fmla="*/ 253 w 689"/>
                <a:gd name="T61" fmla="*/ 330 h 647"/>
                <a:gd name="T62" fmla="*/ 442 w 689"/>
                <a:gd name="T63" fmla="*/ 330 h 647"/>
                <a:gd name="T64" fmla="*/ 442 w 689"/>
                <a:gd name="T65" fmla="*/ 330 h 647"/>
                <a:gd name="T66" fmla="*/ 452 w 689"/>
                <a:gd name="T67" fmla="*/ 332 h 647"/>
                <a:gd name="T68" fmla="*/ 462 w 689"/>
                <a:gd name="T69" fmla="*/ 338 h 647"/>
                <a:gd name="T70" fmla="*/ 469 w 689"/>
                <a:gd name="T71" fmla="*/ 348 h 647"/>
                <a:gd name="T72" fmla="*/ 471 w 689"/>
                <a:gd name="T73" fmla="*/ 359 h 647"/>
                <a:gd name="T74" fmla="*/ 471 w 689"/>
                <a:gd name="T75" fmla="*/ 618 h 647"/>
                <a:gd name="T76" fmla="*/ 471 w 689"/>
                <a:gd name="T77" fmla="*/ 618 h 647"/>
                <a:gd name="T78" fmla="*/ 473 w 689"/>
                <a:gd name="T79" fmla="*/ 631 h 647"/>
                <a:gd name="T80" fmla="*/ 479 w 689"/>
                <a:gd name="T81" fmla="*/ 639 h 647"/>
                <a:gd name="T82" fmla="*/ 487 w 689"/>
                <a:gd name="T83" fmla="*/ 645 h 647"/>
                <a:gd name="T84" fmla="*/ 500 w 689"/>
                <a:gd name="T85" fmla="*/ 647 h 647"/>
                <a:gd name="T86" fmla="*/ 660 w 689"/>
                <a:gd name="T87" fmla="*/ 647 h 647"/>
                <a:gd name="T88" fmla="*/ 660 w 689"/>
                <a:gd name="T89" fmla="*/ 647 h 647"/>
                <a:gd name="T90" fmla="*/ 672 w 689"/>
                <a:gd name="T91" fmla="*/ 645 h 647"/>
                <a:gd name="T92" fmla="*/ 680 w 689"/>
                <a:gd name="T93" fmla="*/ 639 h 647"/>
                <a:gd name="T94" fmla="*/ 687 w 689"/>
                <a:gd name="T95" fmla="*/ 631 h 647"/>
                <a:gd name="T96" fmla="*/ 689 w 689"/>
                <a:gd name="T97" fmla="*/ 618 h 647"/>
                <a:gd name="T98" fmla="*/ 689 w 689"/>
                <a:gd name="T99" fmla="*/ 313 h 647"/>
                <a:gd name="T100" fmla="*/ 689 w 689"/>
                <a:gd name="T101" fmla="*/ 313 h 647"/>
                <a:gd name="T102" fmla="*/ 687 w 689"/>
                <a:gd name="T103" fmla="*/ 301 h 647"/>
                <a:gd name="T104" fmla="*/ 682 w 689"/>
                <a:gd name="T105" fmla="*/ 286 h 647"/>
                <a:gd name="T106" fmla="*/ 676 w 689"/>
                <a:gd name="T107" fmla="*/ 276 h 647"/>
                <a:gd name="T108" fmla="*/ 668 w 689"/>
                <a:gd name="T109" fmla="*/ 265 h 647"/>
                <a:gd name="T110" fmla="*/ 367 w 689"/>
                <a:gd name="T111" fmla="*/ 8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89" h="647">
                  <a:moveTo>
                    <a:pt x="367" y="8"/>
                  </a:moveTo>
                  <a:lnTo>
                    <a:pt x="367" y="8"/>
                  </a:lnTo>
                  <a:lnTo>
                    <a:pt x="357" y="2"/>
                  </a:lnTo>
                  <a:lnTo>
                    <a:pt x="346" y="0"/>
                  </a:lnTo>
                  <a:lnTo>
                    <a:pt x="336" y="2"/>
                  </a:lnTo>
                  <a:lnTo>
                    <a:pt x="332" y="4"/>
                  </a:lnTo>
                  <a:lnTo>
                    <a:pt x="328" y="8"/>
                  </a:lnTo>
                  <a:lnTo>
                    <a:pt x="29" y="265"/>
                  </a:lnTo>
                  <a:lnTo>
                    <a:pt x="29" y="265"/>
                  </a:lnTo>
                  <a:lnTo>
                    <a:pt x="16" y="276"/>
                  </a:lnTo>
                  <a:lnTo>
                    <a:pt x="8" y="286"/>
                  </a:lnTo>
                  <a:lnTo>
                    <a:pt x="2" y="301"/>
                  </a:lnTo>
                  <a:lnTo>
                    <a:pt x="0" y="313"/>
                  </a:lnTo>
                  <a:lnTo>
                    <a:pt x="0" y="618"/>
                  </a:lnTo>
                  <a:lnTo>
                    <a:pt x="0" y="618"/>
                  </a:lnTo>
                  <a:lnTo>
                    <a:pt x="2" y="631"/>
                  </a:lnTo>
                  <a:lnTo>
                    <a:pt x="10" y="639"/>
                  </a:lnTo>
                  <a:lnTo>
                    <a:pt x="18" y="645"/>
                  </a:lnTo>
                  <a:lnTo>
                    <a:pt x="29" y="647"/>
                  </a:lnTo>
                  <a:lnTo>
                    <a:pt x="195" y="647"/>
                  </a:lnTo>
                  <a:lnTo>
                    <a:pt x="195" y="647"/>
                  </a:lnTo>
                  <a:lnTo>
                    <a:pt x="207" y="645"/>
                  </a:lnTo>
                  <a:lnTo>
                    <a:pt x="216" y="639"/>
                  </a:lnTo>
                  <a:lnTo>
                    <a:pt x="222" y="631"/>
                  </a:lnTo>
                  <a:lnTo>
                    <a:pt x="224" y="618"/>
                  </a:lnTo>
                  <a:lnTo>
                    <a:pt x="224" y="359"/>
                  </a:lnTo>
                  <a:lnTo>
                    <a:pt x="224" y="359"/>
                  </a:lnTo>
                  <a:lnTo>
                    <a:pt x="226" y="348"/>
                  </a:lnTo>
                  <a:lnTo>
                    <a:pt x="232" y="338"/>
                  </a:lnTo>
                  <a:lnTo>
                    <a:pt x="243" y="332"/>
                  </a:lnTo>
                  <a:lnTo>
                    <a:pt x="253" y="330"/>
                  </a:lnTo>
                  <a:lnTo>
                    <a:pt x="442" y="330"/>
                  </a:lnTo>
                  <a:lnTo>
                    <a:pt x="442" y="330"/>
                  </a:lnTo>
                  <a:lnTo>
                    <a:pt x="452" y="332"/>
                  </a:lnTo>
                  <a:lnTo>
                    <a:pt x="462" y="338"/>
                  </a:lnTo>
                  <a:lnTo>
                    <a:pt x="469" y="348"/>
                  </a:lnTo>
                  <a:lnTo>
                    <a:pt x="471" y="359"/>
                  </a:lnTo>
                  <a:lnTo>
                    <a:pt x="471" y="618"/>
                  </a:lnTo>
                  <a:lnTo>
                    <a:pt x="471" y="618"/>
                  </a:lnTo>
                  <a:lnTo>
                    <a:pt x="473" y="631"/>
                  </a:lnTo>
                  <a:lnTo>
                    <a:pt x="479" y="639"/>
                  </a:lnTo>
                  <a:lnTo>
                    <a:pt x="487" y="645"/>
                  </a:lnTo>
                  <a:lnTo>
                    <a:pt x="500" y="647"/>
                  </a:lnTo>
                  <a:lnTo>
                    <a:pt x="660" y="647"/>
                  </a:lnTo>
                  <a:lnTo>
                    <a:pt x="660" y="647"/>
                  </a:lnTo>
                  <a:lnTo>
                    <a:pt x="672" y="645"/>
                  </a:lnTo>
                  <a:lnTo>
                    <a:pt x="680" y="639"/>
                  </a:lnTo>
                  <a:lnTo>
                    <a:pt x="687" y="631"/>
                  </a:lnTo>
                  <a:lnTo>
                    <a:pt x="689" y="618"/>
                  </a:lnTo>
                  <a:lnTo>
                    <a:pt x="689" y="313"/>
                  </a:lnTo>
                  <a:lnTo>
                    <a:pt x="689" y="313"/>
                  </a:lnTo>
                  <a:lnTo>
                    <a:pt x="687" y="301"/>
                  </a:lnTo>
                  <a:lnTo>
                    <a:pt x="682" y="286"/>
                  </a:lnTo>
                  <a:lnTo>
                    <a:pt x="676" y="276"/>
                  </a:lnTo>
                  <a:lnTo>
                    <a:pt x="668" y="265"/>
                  </a:lnTo>
                  <a:lnTo>
                    <a:pt x="367" y="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32"/>
            <p:cNvSpPr>
              <a:spLocks/>
            </p:cNvSpPr>
            <p:nvPr/>
          </p:nvSpPr>
          <p:spPr bwMode="auto">
            <a:xfrm>
              <a:off x="10048875" y="969963"/>
              <a:ext cx="1535113" cy="766763"/>
            </a:xfrm>
            <a:custGeom>
              <a:avLst/>
              <a:gdLst>
                <a:gd name="T0" fmla="*/ 523 w 967"/>
                <a:gd name="T1" fmla="*/ 15 h 483"/>
                <a:gd name="T2" fmla="*/ 523 w 967"/>
                <a:gd name="T3" fmla="*/ 15 h 483"/>
                <a:gd name="T4" fmla="*/ 514 w 967"/>
                <a:gd name="T5" fmla="*/ 8 h 483"/>
                <a:gd name="T6" fmla="*/ 504 w 967"/>
                <a:gd name="T7" fmla="*/ 4 h 483"/>
                <a:gd name="T8" fmla="*/ 494 w 967"/>
                <a:gd name="T9" fmla="*/ 2 h 483"/>
                <a:gd name="T10" fmla="*/ 483 w 967"/>
                <a:gd name="T11" fmla="*/ 0 h 483"/>
                <a:gd name="T12" fmla="*/ 473 w 967"/>
                <a:gd name="T13" fmla="*/ 2 h 483"/>
                <a:gd name="T14" fmla="*/ 462 w 967"/>
                <a:gd name="T15" fmla="*/ 4 h 483"/>
                <a:gd name="T16" fmla="*/ 454 w 967"/>
                <a:gd name="T17" fmla="*/ 8 h 483"/>
                <a:gd name="T18" fmla="*/ 444 w 967"/>
                <a:gd name="T19" fmla="*/ 15 h 483"/>
                <a:gd name="T20" fmla="*/ 21 w 967"/>
                <a:gd name="T21" fmla="*/ 382 h 483"/>
                <a:gd name="T22" fmla="*/ 21 w 967"/>
                <a:gd name="T23" fmla="*/ 382 h 483"/>
                <a:gd name="T24" fmla="*/ 12 w 967"/>
                <a:gd name="T25" fmla="*/ 390 h 483"/>
                <a:gd name="T26" fmla="*/ 6 w 967"/>
                <a:gd name="T27" fmla="*/ 400 h 483"/>
                <a:gd name="T28" fmla="*/ 2 w 967"/>
                <a:gd name="T29" fmla="*/ 411 h 483"/>
                <a:gd name="T30" fmla="*/ 0 w 967"/>
                <a:gd name="T31" fmla="*/ 421 h 483"/>
                <a:gd name="T32" fmla="*/ 2 w 967"/>
                <a:gd name="T33" fmla="*/ 434 h 483"/>
                <a:gd name="T34" fmla="*/ 4 w 967"/>
                <a:gd name="T35" fmla="*/ 444 h 483"/>
                <a:gd name="T36" fmla="*/ 8 w 967"/>
                <a:gd name="T37" fmla="*/ 454 h 483"/>
                <a:gd name="T38" fmla="*/ 16 w 967"/>
                <a:gd name="T39" fmla="*/ 465 h 483"/>
                <a:gd name="T40" fmla="*/ 16 w 967"/>
                <a:gd name="T41" fmla="*/ 465 h 483"/>
                <a:gd name="T42" fmla="*/ 23 w 967"/>
                <a:gd name="T43" fmla="*/ 469 h 483"/>
                <a:gd name="T44" fmla="*/ 31 w 967"/>
                <a:gd name="T45" fmla="*/ 475 h 483"/>
                <a:gd name="T46" fmla="*/ 39 w 967"/>
                <a:gd name="T47" fmla="*/ 479 h 483"/>
                <a:gd name="T48" fmla="*/ 52 w 967"/>
                <a:gd name="T49" fmla="*/ 481 h 483"/>
                <a:gd name="T50" fmla="*/ 64 w 967"/>
                <a:gd name="T51" fmla="*/ 483 h 483"/>
                <a:gd name="T52" fmla="*/ 77 w 967"/>
                <a:gd name="T53" fmla="*/ 481 h 483"/>
                <a:gd name="T54" fmla="*/ 89 w 967"/>
                <a:gd name="T55" fmla="*/ 477 h 483"/>
                <a:gd name="T56" fmla="*/ 99 w 967"/>
                <a:gd name="T57" fmla="*/ 469 h 483"/>
                <a:gd name="T58" fmla="*/ 483 w 967"/>
                <a:gd name="T59" fmla="*/ 139 h 483"/>
                <a:gd name="T60" fmla="*/ 869 w 967"/>
                <a:gd name="T61" fmla="*/ 469 h 483"/>
                <a:gd name="T62" fmla="*/ 869 w 967"/>
                <a:gd name="T63" fmla="*/ 469 h 483"/>
                <a:gd name="T64" fmla="*/ 880 w 967"/>
                <a:gd name="T65" fmla="*/ 475 h 483"/>
                <a:gd name="T66" fmla="*/ 890 w 967"/>
                <a:gd name="T67" fmla="*/ 481 h 483"/>
                <a:gd name="T68" fmla="*/ 900 w 967"/>
                <a:gd name="T69" fmla="*/ 483 h 483"/>
                <a:gd name="T70" fmla="*/ 911 w 967"/>
                <a:gd name="T71" fmla="*/ 483 h 483"/>
                <a:gd name="T72" fmla="*/ 923 w 967"/>
                <a:gd name="T73" fmla="*/ 481 h 483"/>
                <a:gd name="T74" fmla="*/ 933 w 967"/>
                <a:gd name="T75" fmla="*/ 479 h 483"/>
                <a:gd name="T76" fmla="*/ 944 w 967"/>
                <a:gd name="T77" fmla="*/ 473 h 483"/>
                <a:gd name="T78" fmla="*/ 952 w 967"/>
                <a:gd name="T79" fmla="*/ 465 h 483"/>
                <a:gd name="T80" fmla="*/ 952 w 967"/>
                <a:gd name="T81" fmla="*/ 465 h 483"/>
                <a:gd name="T82" fmla="*/ 958 w 967"/>
                <a:gd name="T83" fmla="*/ 454 h 483"/>
                <a:gd name="T84" fmla="*/ 965 w 967"/>
                <a:gd name="T85" fmla="*/ 444 h 483"/>
                <a:gd name="T86" fmla="*/ 967 w 967"/>
                <a:gd name="T87" fmla="*/ 434 h 483"/>
                <a:gd name="T88" fmla="*/ 967 w 967"/>
                <a:gd name="T89" fmla="*/ 421 h 483"/>
                <a:gd name="T90" fmla="*/ 965 w 967"/>
                <a:gd name="T91" fmla="*/ 411 h 483"/>
                <a:gd name="T92" fmla="*/ 963 w 967"/>
                <a:gd name="T93" fmla="*/ 400 h 483"/>
                <a:gd name="T94" fmla="*/ 956 w 967"/>
                <a:gd name="T95" fmla="*/ 390 h 483"/>
                <a:gd name="T96" fmla="*/ 948 w 967"/>
                <a:gd name="T97" fmla="*/ 382 h 483"/>
                <a:gd name="T98" fmla="*/ 523 w 967"/>
                <a:gd name="T99" fmla="*/ 15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7" h="483">
                  <a:moveTo>
                    <a:pt x="523" y="15"/>
                  </a:moveTo>
                  <a:lnTo>
                    <a:pt x="523" y="15"/>
                  </a:lnTo>
                  <a:lnTo>
                    <a:pt x="514" y="8"/>
                  </a:lnTo>
                  <a:lnTo>
                    <a:pt x="504" y="4"/>
                  </a:lnTo>
                  <a:lnTo>
                    <a:pt x="494" y="2"/>
                  </a:lnTo>
                  <a:lnTo>
                    <a:pt x="483" y="0"/>
                  </a:lnTo>
                  <a:lnTo>
                    <a:pt x="473" y="2"/>
                  </a:lnTo>
                  <a:lnTo>
                    <a:pt x="462" y="4"/>
                  </a:lnTo>
                  <a:lnTo>
                    <a:pt x="454" y="8"/>
                  </a:lnTo>
                  <a:lnTo>
                    <a:pt x="444" y="15"/>
                  </a:lnTo>
                  <a:lnTo>
                    <a:pt x="21" y="382"/>
                  </a:lnTo>
                  <a:lnTo>
                    <a:pt x="21" y="382"/>
                  </a:lnTo>
                  <a:lnTo>
                    <a:pt x="12" y="390"/>
                  </a:lnTo>
                  <a:lnTo>
                    <a:pt x="6" y="400"/>
                  </a:lnTo>
                  <a:lnTo>
                    <a:pt x="2" y="411"/>
                  </a:lnTo>
                  <a:lnTo>
                    <a:pt x="0" y="421"/>
                  </a:lnTo>
                  <a:lnTo>
                    <a:pt x="2" y="434"/>
                  </a:lnTo>
                  <a:lnTo>
                    <a:pt x="4" y="444"/>
                  </a:lnTo>
                  <a:lnTo>
                    <a:pt x="8" y="454"/>
                  </a:lnTo>
                  <a:lnTo>
                    <a:pt x="16" y="465"/>
                  </a:lnTo>
                  <a:lnTo>
                    <a:pt x="16" y="465"/>
                  </a:lnTo>
                  <a:lnTo>
                    <a:pt x="23" y="469"/>
                  </a:lnTo>
                  <a:lnTo>
                    <a:pt x="31" y="475"/>
                  </a:lnTo>
                  <a:lnTo>
                    <a:pt x="39" y="479"/>
                  </a:lnTo>
                  <a:lnTo>
                    <a:pt x="52" y="481"/>
                  </a:lnTo>
                  <a:lnTo>
                    <a:pt x="64" y="483"/>
                  </a:lnTo>
                  <a:lnTo>
                    <a:pt x="77" y="481"/>
                  </a:lnTo>
                  <a:lnTo>
                    <a:pt x="89" y="477"/>
                  </a:lnTo>
                  <a:lnTo>
                    <a:pt x="99" y="469"/>
                  </a:lnTo>
                  <a:lnTo>
                    <a:pt x="483" y="139"/>
                  </a:lnTo>
                  <a:lnTo>
                    <a:pt x="869" y="469"/>
                  </a:lnTo>
                  <a:lnTo>
                    <a:pt x="869" y="469"/>
                  </a:lnTo>
                  <a:lnTo>
                    <a:pt x="880" y="475"/>
                  </a:lnTo>
                  <a:lnTo>
                    <a:pt x="890" y="481"/>
                  </a:lnTo>
                  <a:lnTo>
                    <a:pt x="900" y="483"/>
                  </a:lnTo>
                  <a:lnTo>
                    <a:pt x="911" y="483"/>
                  </a:lnTo>
                  <a:lnTo>
                    <a:pt x="923" y="481"/>
                  </a:lnTo>
                  <a:lnTo>
                    <a:pt x="933" y="479"/>
                  </a:lnTo>
                  <a:lnTo>
                    <a:pt x="944" y="473"/>
                  </a:lnTo>
                  <a:lnTo>
                    <a:pt x="952" y="465"/>
                  </a:lnTo>
                  <a:lnTo>
                    <a:pt x="952" y="465"/>
                  </a:lnTo>
                  <a:lnTo>
                    <a:pt x="958" y="454"/>
                  </a:lnTo>
                  <a:lnTo>
                    <a:pt x="965" y="444"/>
                  </a:lnTo>
                  <a:lnTo>
                    <a:pt x="967" y="434"/>
                  </a:lnTo>
                  <a:lnTo>
                    <a:pt x="967" y="421"/>
                  </a:lnTo>
                  <a:lnTo>
                    <a:pt x="965" y="411"/>
                  </a:lnTo>
                  <a:lnTo>
                    <a:pt x="963" y="400"/>
                  </a:lnTo>
                  <a:lnTo>
                    <a:pt x="956" y="390"/>
                  </a:lnTo>
                  <a:lnTo>
                    <a:pt x="948" y="382"/>
                  </a:lnTo>
                  <a:lnTo>
                    <a:pt x="523" y="1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33"/>
            <p:cNvSpPr>
              <a:spLocks/>
            </p:cNvSpPr>
            <p:nvPr/>
          </p:nvSpPr>
          <p:spPr bwMode="auto">
            <a:xfrm>
              <a:off x="10609263" y="2406651"/>
              <a:ext cx="417513" cy="347663"/>
            </a:xfrm>
            <a:custGeom>
              <a:avLst/>
              <a:gdLst>
                <a:gd name="T0" fmla="*/ 240 w 263"/>
                <a:gd name="T1" fmla="*/ 101 h 219"/>
                <a:gd name="T2" fmla="*/ 159 w 263"/>
                <a:gd name="T3" fmla="*/ 101 h 219"/>
                <a:gd name="T4" fmla="*/ 159 w 263"/>
                <a:gd name="T5" fmla="*/ 0 h 219"/>
                <a:gd name="T6" fmla="*/ 105 w 263"/>
                <a:gd name="T7" fmla="*/ 0 h 219"/>
                <a:gd name="T8" fmla="*/ 105 w 263"/>
                <a:gd name="T9" fmla="*/ 101 h 219"/>
                <a:gd name="T10" fmla="*/ 22 w 263"/>
                <a:gd name="T11" fmla="*/ 101 h 219"/>
                <a:gd name="T12" fmla="*/ 22 w 263"/>
                <a:gd name="T13" fmla="*/ 101 h 219"/>
                <a:gd name="T14" fmla="*/ 14 w 263"/>
                <a:gd name="T15" fmla="*/ 103 h 219"/>
                <a:gd name="T16" fmla="*/ 8 w 263"/>
                <a:gd name="T17" fmla="*/ 107 h 219"/>
                <a:gd name="T18" fmla="*/ 2 w 263"/>
                <a:gd name="T19" fmla="*/ 116 h 219"/>
                <a:gd name="T20" fmla="*/ 0 w 263"/>
                <a:gd name="T21" fmla="*/ 124 h 219"/>
                <a:gd name="T22" fmla="*/ 0 w 263"/>
                <a:gd name="T23" fmla="*/ 197 h 219"/>
                <a:gd name="T24" fmla="*/ 0 w 263"/>
                <a:gd name="T25" fmla="*/ 197 h 219"/>
                <a:gd name="T26" fmla="*/ 2 w 263"/>
                <a:gd name="T27" fmla="*/ 205 h 219"/>
                <a:gd name="T28" fmla="*/ 8 w 263"/>
                <a:gd name="T29" fmla="*/ 211 h 219"/>
                <a:gd name="T30" fmla="*/ 14 w 263"/>
                <a:gd name="T31" fmla="*/ 217 h 219"/>
                <a:gd name="T32" fmla="*/ 22 w 263"/>
                <a:gd name="T33" fmla="*/ 219 h 219"/>
                <a:gd name="T34" fmla="*/ 240 w 263"/>
                <a:gd name="T35" fmla="*/ 219 h 219"/>
                <a:gd name="T36" fmla="*/ 240 w 263"/>
                <a:gd name="T37" fmla="*/ 219 h 219"/>
                <a:gd name="T38" fmla="*/ 248 w 263"/>
                <a:gd name="T39" fmla="*/ 217 h 219"/>
                <a:gd name="T40" fmla="*/ 257 w 263"/>
                <a:gd name="T41" fmla="*/ 211 h 219"/>
                <a:gd name="T42" fmla="*/ 261 w 263"/>
                <a:gd name="T43" fmla="*/ 205 h 219"/>
                <a:gd name="T44" fmla="*/ 263 w 263"/>
                <a:gd name="T45" fmla="*/ 197 h 219"/>
                <a:gd name="T46" fmla="*/ 263 w 263"/>
                <a:gd name="T47" fmla="*/ 124 h 219"/>
                <a:gd name="T48" fmla="*/ 263 w 263"/>
                <a:gd name="T49" fmla="*/ 124 h 219"/>
                <a:gd name="T50" fmla="*/ 261 w 263"/>
                <a:gd name="T51" fmla="*/ 116 h 219"/>
                <a:gd name="T52" fmla="*/ 257 w 263"/>
                <a:gd name="T53" fmla="*/ 107 h 219"/>
                <a:gd name="T54" fmla="*/ 248 w 263"/>
                <a:gd name="T55" fmla="*/ 103 h 219"/>
                <a:gd name="T56" fmla="*/ 240 w 263"/>
                <a:gd name="T57" fmla="*/ 101 h 219"/>
                <a:gd name="T58" fmla="*/ 240 w 263"/>
                <a:gd name="T59" fmla="*/ 10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3" h="219">
                  <a:moveTo>
                    <a:pt x="240" y="101"/>
                  </a:moveTo>
                  <a:lnTo>
                    <a:pt x="159" y="101"/>
                  </a:lnTo>
                  <a:lnTo>
                    <a:pt x="159" y="0"/>
                  </a:lnTo>
                  <a:lnTo>
                    <a:pt x="105" y="0"/>
                  </a:lnTo>
                  <a:lnTo>
                    <a:pt x="105" y="101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14" y="103"/>
                  </a:lnTo>
                  <a:lnTo>
                    <a:pt x="8" y="107"/>
                  </a:lnTo>
                  <a:lnTo>
                    <a:pt x="2" y="116"/>
                  </a:lnTo>
                  <a:lnTo>
                    <a:pt x="0" y="124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2" y="205"/>
                  </a:lnTo>
                  <a:lnTo>
                    <a:pt x="8" y="211"/>
                  </a:lnTo>
                  <a:lnTo>
                    <a:pt x="14" y="217"/>
                  </a:lnTo>
                  <a:lnTo>
                    <a:pt x="22" y="219"/>
                  </a:lnTo>
                  <a:lnTo>
                    <a:pt x="240" y="219"/>
                  </a:lnTo>
                  <a:lnTo>
                    <a:pt x="240" y="219"/>
                  </a:lnTo>
                  <a:lnTo>
                    <a:pt x="248" y="217"/>
                  </a:lnTo>
                  <a:lnTo>
                    <a:pt x="257" y="211"/>
                  </a:lnTo>
                  <a:lnTo>
                    <a:pt x="261" y="205"/>
                  </a:lnTo>
                  <a:lnTo>
                    <a:pt x="263" y="197"/>
                  </a:lnTo>
                  <a:lnTo>
                    <a:pt x="263" y="124"/>
                  </a:lnTo>
                  <a:lnTo>
                    <a:pt x="263" y="124"/>
                  </a:lnTo>
                  <a:lnTo>
                    <a:pt x="261" y="116"/>
                  </a:lnTo>
                  <a:lnTo>
                    <a:pt x="257" y="107"/>
                  </a:lnTo>
                  <a:lnTo>
                    <a:pt x="248" y="103"/>
                  </a:lnTo>
                  <a:lnTo>
                    <a:pt x="240" y="101"/>
                  </a:lnTo>
                  <a:lnTo>
                    <a:pt x="240" y="10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10034588" y="2619376"/>
              <a:ext cx="1568450" cy="82550"/>
            </a:xfrm>
            <a:custGeom>
              <a:avLst/>
              <a:gdLst>
                <a:gd name="T0" fmla="*/ 0 w 988"/>
                <a:gd name="T1" fmla="*/ 25 h 52"/>
                <a:gd name="T2" fmla="*/ 0 w 988"/>
                <a:gd name="T3" fmla="*/ 25 h 52"/>
                <a:gd name="T4" fmla="*/ 3 w 988"/>
                <a:gd name="T5" fmla="*/ 36 h 52"/>
                <a:gd name="T6" fmla="*/ 9 w 988"/>
                <a:gd name="T7" fmla="*/ 44 h 52"/>
                <a:gd name="T8" fmla="*/ 17 w 988"/>
                <a:gd name="T9" fmla="*/ 50 h 52"/>
                <a:gd name="T10" fmla="*/ 27 w 988"/>
                <a:gd name="T11" fmla="*/ 52 h 52"/>
                <a:gd name="T12" fmla="*/ 322 w 988"/>
                <a:gd name="T13" fmla="*/ 52 h 52"/>
                <a:gd name="T14" fmla="*/ 322 w 988"/>
                <a:gd name="T15" fmla="*/ 0 h 52"/>
                <a:gd name="T16" fmla="*/ 27 w 988"/>
                <a:gd name="T17" fmla="*/ 0 h 52"/>
                <a:gd name="T18" fmla="*/ 27 w 988"/>
                <a:gd name="T19" fmla="*/ 0 h 52"/>
                <a:gd name="T20" fmla="*/ 17 w 988"/>
                <a:gd name="T21" fmla="*/ 2 h 52"/>
                <a:gd name="T22" fmla="*/ 9 w 988"/>
                <a:gd name="T23" fmla="*/ 7 h 52"/>
                <a:gd name="T24" fmla="*/ 3 w 988"/>
                <a:gd name="T25" fmla="*/ 15 h 52"/>
                <a:gd name="T26" fmla="*/ 0 w 988"/>
                <a:gd name="T27" fmla="*/ 25 h 52"/>
                <a:gd name="T28" fmla="*/ 0 w 988"/>
                <a:gd name="T29" fmla="*/ 25 h 52"/>
                <a:gd name="T30" fmla="*/ 961 w 988"/>
                <a:gd name="T31" fmla="*/ 0 h 52"/>
                <a:gd name="T32" fmla="*/ 664 w 988"/>
                <a:gd name="T33" fmla="*/ 0 h 52"/>
                <a:gd name="T34" fmla="*/ 664 w 988"/>
                <a:gd name="T35" fmla="*/ 52 h 52"/>
                <a:gd name="T36" fmla="*/ 961 w 988"/>
                <a:gd name="T37" fmla="*/ 52 h 52"/>
                <a:gd name="T38" fmla="*/ 961 w 988"/>
                <a:gd name="T39" fmla="*/ 52 h 52"/>
                <a:gd name="T40" fmla="*/ 972 w 988"/>
                <a:gd name="T41" fmla="*/ 50 h 52"/>
                <a:gd name="T42" fmla="*/ 980 w 988"/>
                <a:gd name="T43" fmla="*/ 44 h 52"/>
                <a:gd name="T44" fmla="*/ 986 w 988"/>
                <a:gd name="T45" fmla="*/ 36 h 52"/>
                <a:gd name="T46" fmla="*/ 988 w 988"/>
                <a:gd name="T47" fmla="*/ 25 h 52"/>
                <a:gd name="T48" fmla="*/ 988 w 988"/>
                <a:gd name="T49" fmla="*/ 25 h 52"/>
                <a:gd name="T50" fmla="*/ 986 w 988"/>
                <a:gd name="T51" fmla="*/ 15 h 52"/>
                <a:gd name="T52" fmla="*/ 980 w 988"/>
                <a:gd name="T53" fmla="*/ 7 h 52"/>
                <a:gd name="T54" fmla="*/ 972 w 988"/>
                <a:gd name="T55" fmla="*/ 2 h 52"/>
                <a:gd name="T56" fmla="*/ 961 w 988"/>
                <a:gd name="T57" fmla="*/ 0 h 52"/>
                <a:gd name="T58" fmla="*/ 961 w 988"/>
                <a:gd name="T5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88" h="52">
                  <a:moveTo>
                    <a:pt x="0" y="25"/>
                  </a:moveTo>
                  <a:lnTo>
                    <a:pt x="0" y="25"/>
                  </a:lnTo>
                  <a:lnTo>
                    <a:pt x="3" y="36"/>
                  </a:lnTo>
                  <a:lnTo>
                    <a:pt x="9" y="44"/>
                  </a:lnTo>
                  <a:lnTo>
                    <a:pt x="17" y="50"/>
                  </a:lnTo>
                  <a:lnTo>
                    <a:pt x="27" y="52"/>
                  </a:lnTo>
                  <a:lnTo>
                    <a:pt x="322" y="52"/>
                  </a:lnTo>
                  <a:lnTo>
                    <a:pt x="322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9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0" y="25"/>
                  </a:lnTo>
                  <a:close/>
                  <a:moveTo>
                    <a:pt x="961" y="0"/>
                  </a:moveTo>
                  <a:lnTo>
                    <a:pt x="664" y="0"/>
                  </a:lnTo>
                  <a:lnTo>
                    <a:pt x="664" y="52"/>
                  </a:lnTo>
                  <a:lnTo>
                    <a:pt x="961" y="52"/>
                  </a:lnTo>
                  <a:lnTo>
                    <a:pt x="961" y="52"/>
                  </a:lnTo>
                  <a:lnTo>
                    <a:pt x="972" y="50"/>
                  </a:lnTo>
                  <a:lnTo>
                    <a:pt x="980" y="44"/>
                  </a:lnTo>
                  <a:lnTo>
                    <a:pt x="986" y="36"/>
                  </a:lnTo>
                  <a:lnTo>
                    <a:pt x="988" y="25"/>
                  </a:lnTo>
                  <a:lnTo>
                    <a:pt x="988" y="25"/>
                  </a:lnTo>
                  <a:lnTo>
                    <a:pt x="986" y="15"/>
                  </a:lnTo>
                  <a:lnTo>
                    <a:pt x="980" y="7"/>
                  </a:lnTo>
                  <a:lnTo>
                    <a:pt x="972" y="2"/>
                  </a:lnTo>
                  <a:lnTo>
                    <a:pt x="961" y="0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4823186" y="2890068"/>
            <a:ext cx="754077" cy="72190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prstClr val="white"/>
                </a:solidFill>
              </a:rPr>
              <a:t>2</a:t>
            </a:r>
            <a:endParaRPr lang="zh-CN" altLang="en-US" sz="2800" dirty="0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658226" y="2875775"/>
            <a:ext cx="4382584" cy="72190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  项目数据解密</a:t>
            </a:r>
          </a:p>
        </p:txBody>
      </p:sp>
      <p:sp>
        <p:nvSpPr>
          <p:cNvPr id="33" name="矩形 32"/>
          <p:cNvSpPr/>
          <p:nvPr/>
        </p:nvSpPr>
        <p:spPr>
          <a:xfrm>
            <a:off x="5640974" y="1990196"/>
            <a:ext cx="4382584" cy="721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项目数据报价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044" y="4149780"/>
            <a:ext cx="772998" cy="19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0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/>
        </p:nvSpPr>
        <p:spPr>
          <a:xfrm rot="3926052">
            <a:off x="1239095" y="2919094"/>
            <a:ext cx="2770203" cy="3016045"/>
          </a:xfrm>
          <a:custGeom>
            <a:avLst/>
            <a:gdLst>
              <a:gd name="connsiteX0" fmla="*/ 156885 w 3458025"/>
              <a:gd name="connsiteY0" fmla="*/ 1352912 h 3800566"/>
              <a:gd name="connsiteX1" fmla="*/ 1283532 w 3458025"/>
              <a:gd name="connsiteY1" fmla="*/ 401301 h 3800566"/>
              <a:gd name="connsiteX2" fmla="*/ 1376226 w 3458025"/>
              <a:gd name="connsiteY2" fmla="*/ 381221 h 3800566"/>
              <a:gd name="connsiteX3" fmla="*/ 1567950 w 3458025"/>
              <a:gd name="connsiteY3" fmla="*/ 0 h 3800566"/>
              <a:gd name="connsiteX4" fmla="*/ 1740962 w 3458025"/>
              <a:gd name="connsiteY4" fmla="*/ 344016 h 3800566"/>
              <a:gd name="connsiteX5" fmla="*/ 1779236 w 3458025"/>
              <a:gd name="connsiteY5" fmla="*/ 343244 h 3800566"/>
              <a:gd name="connsiteX6" fmla="*/ 2447654 w 3458025"/>
              <a:gd name="connsiteY6" fmla="*/ 499426 h 3800566"/>
              <a:gd name="connsiteX7" fmla="*/ 3301140 w 3458025"/>
              <a:gd name="connsiteY7" fmla="*/ 2790195 h 3800566"/>
              <a:gd name="connsiteX8" fmla="*/ 1010371 w 3458025"/>
              <a:gd name="connsiteY8" fmla="*/ 3643681 h 3800566"/>
              <a:gd name="connsiteX9" fmla="*/ 156885 w 3458025"/>
              <a:gd name="connsiteY9" fmla="*/ 1352912 h 380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8025" h="3800566">
                <a:moveTo>
                  <a:pt x="156885" y="1352912"/>
                </a:moveTo>
                <a:cubicBezTo>
                  <a:pt x="380138" y="864515"/>
                  <a:pt x="802322" y="529936"/>
                  <a:pt x="1283532" y="401301"/>
                </a:cubicBezTo>
                <a:lnTo>
                  <a:pt x="1376226" y="381221"/>
                </a:lnTo>
                <a:lnTo>
                  <a:pt x="1567950" y="0"/>
                </a:lnTo>
                <a:lnTo>
                  <a:pt x="1740962" y="344016"/>
                </a:lnTo>
                <a:lnTo>
                  <a:pt x="1779236" y="343244"/>
                </a:lnTo>
                <a:cubicBezTo>
                  <a:pt x="2003688" y="349667"/>
                  <a:pt x="2230588" y="400202"/>
                  <a:pt x="2447654" y="499426"/>
                </a:cubicBezTo>
                <a:cubicBezTo>
                  <a:pt x="3315916" y="896321"/>
                  <a:pt x="3698035" y="1921933"/>
                  <a:pt x="3301140" y="2790195"/>
                </a:cubicBezTo>
                <a:cubicBezTo>
                  <a:pt x="2904245" y="3658457"/>
                  <a:pt x="1878633" y="4040576"/>
                  <a:pt x="1010371" y="3643681"/>
                </a:cubicBezTo>
                <a:cubicBezTo>
                  <a:pt x="142109" y="3246786"/>
                  <a:pt x="-240010" y="2221174"/>
                  <a:pt x="156885" y="1352912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89506" y="-11059"/>
            <a:ext cx="20574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48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/</a:t>
            </a:r>
            <a:r>
              <a:rPr lang="en-US" altLang="zh-CN" sz="4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 </a:t>
            </a:r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目录</a:t>
            </a:r>
            <a:endParaRPr lang="zh-CN" altLang="en-US" sz="4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745552" y="2085731"/>
            <a:ext cx="754077" cy="72190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prstClr val="white"/>
                </a:solidFill>
              </a:rPr>
              <a:t>1</a:t>
            </a:r>
            <a:endParaRPr lang="zh-CN" altLang="en-US" sz="2800" dirty="0">
              <a:solidFill>
                <a:prstClr val="white"/>
              </a:solidFill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1722165" y="3563030"/>
            <a:ext cx="1568450" cy="1784351"/>
            <a:chOff x="10034588" y="969963"/>
            <a:chExt cx="1568450" cy="1784351"/>
          </a:xfrm>
        </p:grpSpPr>
        <p:sp>
          <p:nvSpPr>
            <p:cNvPr id="51" name="Freeform 30"/>
            <p:cNvSpPr>
              <a:spLocks/>
            </p:cNvSpPr>
            <p:nvPr/>
          </p:nvSpPr>
          <p:spPr bwMode="auto">
            <a:xfrm>
              <a:off x="10687050" y="1905001"/>
              <a:ext cx="266700" cy="438150"/>
            </a:xfrm>
            <a:custGeom>
              <a:avLst/>
              <a:gdLst>
                <a:gd name="T0" fmla="*/ 168 w 168"/>
                <a:gd name="T1" fmla="*/ 253 h 276"/>
                <a:gd name="T2" fmla="*/ 168 w 168"/>
                <a:gd name="T3" fmla="*/ 253 h 276"/>
                <a:gd name="T4" fmla="*/ 166 w 168"/>
                <a:gd name="T5" fmla="*/ 262 h 276"/>
                <a:gd name="T6" fmla="*/ 162 w 168"/>
                <a:gd name="T7" fmla="*/ 270 h 276"/>
                <a:gd name="T8" fmla="*/ 156 w 168"/>
                <a:gd name="T9" fmla="*/ 274 h 276"/>
                <a:gd name="T10" fmla="*/ 146 w 168"/>
                <a:gd name="T11" fmla="*/ 276 h 276"/>
                <a:gd name="T12" fmla="*/ 23 w 168"/>
                <a:gd name="T13" fmla="*/ 276 h 276"/>
                <a:gd name="T14" fmla="*/ 23 w 168"/>
                <a:gd name="T15" fmla="*/ 276 h 276"/>
                <a:gd name="T16" fmla="*/ 15 w 168"/>
                <a:gd name="T17" fmla="*/ 274 h 276"/>
                <a:gd name="T18" fmla="*/ 9 w 168"/>
                <a:gd name="T19" fmla="*/ 270 h 276"/>
                <a:gd name="T20" fmla="*/ 2 w 168"/>
                <a:gd name="T21" fmla="*/ 262 h 276"/>
                <a:gd name="T22" fmla="*/ 0 w 168"/>
                <a:gd name="T23" fmla="*/ 253 h 276"/>
                <a:gd name="T24" fmla="*/ 0 w 168"/>
                <a:gd name="T25" fmla="*/ 23 h 276"/>
                <a:gd name="T26" fmla="*/ 0 w 168"/>
                <a:gd name="T27" fmla="*/ 23 h 276"/>
                <a:gd name="T28" fmla="*/ 2 w 168"/>
                <a:gd name="T29" fmla="*/ 13 h 276"/>
                <a:gd name="T30" fmla="*/ 9 w 168"/>
                <a:gd name="T31" fmla="*/ 6 h 276"/>
                <a:gd name="T32" fmla="*/ 15 w 168"/>
                <a:gd name="T33" fmla="*/ 2 h 276"/>
                <a:gd name="T34" fmla="*/ 23 w 168"/>
                <a:gd name="T35" fmla="*/ 0 h 276"/>
                <a:gd name="T36" fmla="*/ 146 w 168"/>
                <a:gd name="T37" fmla="*/ 0 h 276"/>
                <a:gd name="T38" fmla="*/ 146 w 168"/>
                <a:gd name="T39" fmla="*/ 0 h 276"/>
                <a:gd name="T40" fmla="*/ 156 w 168"/>
                <a:gd name="T41" fmla="*/ 2 h 276"/>
                <a:gd name="T42" fmla="*/ 162 w 168"/>
                <a:gd name="T43" fmla="*/ 6 h 276"/>
                <a:gd name="T44" fmla="*/ 166 w 168"/>
                <a:gd name="T45" fmla="*/ 13 h 276"/>
                <a:gd name="T46" fmla="*/ 168 w 168"/>
                <a:gd name="T47" fmla="*/ 23 h 276"/>
                <a:gd name="T48" fmla="*/ 168 w 168"/>
                <a:gd name="T49" fmla="*/ 25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8" h="276">
                  <a:moveTo>
                    <a:pt x="168" y="253"/>
                  </a:moveTo>
                  <a:lnTo>
                    <a:pt x="168" y="253"/>
                  </a:lnTo>
                  <a:lnTo>
                    <a:pt x="166" y="262"/>
                  </a:lnTo>
                  <a:lnTo>
                    <a:pt x="162" y="270"/>
                  </a:lnTo>
                  <a:lnTo>
                    <a:pt x="156" y="274"/>
                  </a:lnTo>
                  <a:lnTo>
                    <a:pt x="146" y="276"/>
                  </a:lnTo>
                  <a:lnTo>
                    <a:pt x="23" y="276"/>
                  </a:lnTo>
                  <a:lnTo>
                    <a:pt x="23" y="276"/>
                  </a:lnTo>
                  <a:lnTo>
                    <a:pt x="15" y="274"/>
                  </a:lnTo>
                  <a:lnTo>
                    <a:pt x="9" y="270"/>
                  </a:lnTo>
                  <a:lnTo>
                    <a:pt x="2" y="262"/>
                  </a:lnTo>
                  <a:lnTo>
                    <a:pt x="0" y="25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2" y="13"/>
                  </a:lnTo>
                  <a:lnTo>
                    <a:pt x="9" y="6"/>
                  </a:lnTo>
                  <a:lnTo>
                    <a:pt x="15" y="2"/>
                  </a:lnTo>
                  <a:lnTo>
                    <a:pt x="23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56" y="2"/>
                  </a:lnTo>
                  <a:lnTo>
                    <a:pt x="162" y="6"/>
                  </a:lnTo>
                  <a:lnTo>
                    <a:pt x="166" y="13"/>
                  </a:lnTo>
                  <a:lnTo>
                    <a:pt x="168" y="23"/>
                  </a:lnTo>
                  <a:lnTo>
                    <a:pt x="168" y="2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31"/>
            <p:cNvSpPr>
              <a:spLocks/>
            </p:cNvSpPr>
            <p:nvPr/>
          </p:nvSpPr>
          <p:spPr bwMode="auto">
            <a:xfrm>
              <a:off x="10269538" y="1316038"/>
              <a:ext cx="1093788" cy="1027113"/>
            </a:xfrm>
            <a:custGeom>
              <a:avLst/>
              <a:gdLst>
                <a:gd name="T0" fmla="*/ 367 w 689"/>
                <a:gd name="T1" fmla="*/ 8 h 647"/>
                <a:gd name="T2" fmla="*/ 367 w 689"/>
                <a:gd name="T3" fmla="*/ 8 h 647"/>
                <a:gd name="T4" fmla="*/ 357 w 689"/>
                <a:gd name="T5" fmla="*/ 2 h 647"/>
                <a:gd name="T6" fmla="*/ 346 w 689"/>
                <a:gd name="T7" fmla="*/ 0 h 647"/>
                <a:gd name="T8" fmla="*/ 336 w 689"/>
                <a:gd name="T9" fmla="*/ 2 h 647"/>
                <a:gd name="T10" fmla="*/ 332 w 689"/>
                <a:gd name="T11" fmla="*/ 4 h 647"/>
                <a:gd name="T12" fmla="*/ 328 w 689"/>
                <a:gd name="T13" fmla="*/ 8 h 647"/>
                <a:gd name="T14" fmla="*/ 29 w 689"/>
                <a:gd name="T15" fmla="*/ 265 h 647"/>
                <a:gd name="T16" fmla="*/ 29 w 689"/>
                <a:gd name="T17" fmla="*/ 265 h 647"/>
                <a:gd name="T18" fmla="*/ 16 w 689"/>
                <a:gd name="T19" fmla="*/ 276 h 647"/>
                <a:gd name="T20" fmla="*/ 8 w 689"/>
                <a:gd name="T21" fmla="*/ 286 h 647"/>
                <a:gd name="T22" fmla="*/ 2 w 689"/>
                <a:gd name="T23" fmla="*/ 301 h 647"/>
                <a:gd name="T24" fmla="*/ 0 w 689"/>
                <a:gd name="T25" fmla="*/ 313 h 647"/>
                <a:gd name="T26" fmla="*/ 0 w 689"/>
                <a:gd name="T27" fmla="*/ 618 h 647"/>
                <a:gd name="T28" fmla="*/ 0 w 689"/>
                <a:gd name="T29" fmla="*/ 618 h 647"/>
                <a:gd name="T30" fmla="*/ 2 w 689"/>
                <a:gd name="T31" fmla="*/ 631 h 647"/>
                <a:gd name="T32" fmla="*/ 10 w 689"/>
                <a:gd name="T33" fmla="*/ 639 h 647"/>
                <a:gd name="T34" fmla="*/ 18 w 689"/>
                <a:gd name="T35" fmla="*/ 645 h 647"/>
                <a:gd name="T36" fmla="*/ 29 w 689"/>
                <a:gd name="T37" fmla="*/ 647 h 647"/>
                <a:gd name="T38" fmla="*/ 195 w 689"/>
                <a:gd name="T39" fmla="*/ 647 h 647"/>
                <a:gd name="T40" fmla="*/ 195 w 689"/>
                <a:gd name="T41" fmla="*/ 647 h 647"/>
                <a:gd name="T42" fmla="*/ 207 w 689"/>
                <a:gd name="T43" fmla="*/ 645 h 647"/>
                <a:gd name="T44" fmla="*/ 216 w 689"/>
                <a:gd name="T45" fmla="*/ 639 h 647"/>
                <a:gd name="T46" fmla="*/ 222 w 689"/>
                <a:gd name="T47" fmla="*/ 631 h 647"/>
                <a:gd name="T48" fmla="*/ 224 w 689"/>
                <a:gd name="T49" fmla="*/ 618 h 647"/>
                <a:gd name="T50" fmla="*/ 224 w 689"/>
                <a:gd name="T51" fmla="*/ 359 h 647"/>
                <a:gd name="T52" fmla="*/ 224 w 689"/>
                <a:gd name="T53" fmla="*/ 359 h 647"/>
                <a:gd name="T54" fmla="*/ 226 w 689"/>
                <a:gd name="T55" fmla="*/ 348 h 647"/>
                <a:gd name="T56" fmla="*/ 232 w 689"/>
                <a:gd name="T57" fmla="*/ 338 h 647"/>
                <a:gd name="T58" fmla="*/ 243 w 689"/>
                <a:gd name="T59" fmla="*/ 332 h 647"/>
                <a:gd name="T60" fmla="*/ 253 w 689"/>
                <a:gd name="T61" fmla="*/ 330 h 647"/>
                <a:gd name="T62" fmla="*/ 442 w 689"/>
                <a:gd name="T63" fmla="*/ 330 h 647"/>
                <a:gd name="T64" fmla="*/ 442 w 689"/>
                <a:gd name="T65" fmla="*/ 330 h 647"/>
                <a:gd name="T66" fmla="*/ 452 w 689"/>
                <a:gd name="T67" fmla="*/ 332 h 647"/>
                <a:gd name="T68" fmla="*/ 462 w 689"/>
                <a:gd name="T69" fmla="*/ 338 h 647"/>
                <a:gd name="T70" fmla="*/ 469 w 689"/>
                <a:gd name="T71" fmla="*/ 348 h 647"/>
                <a:gd name="T72" fmla="*/ 471 w 689"/>
                <a:gd name="T73" fmla="*/ 359 h 647"/>
                <a:gd name="T74" fmla="*/ 471 w 689"/>
                <a:gd name="T75" fmla="*/ 618 h 647"/>
                <a:gd name="T76" fmla="*/ 471 w 689"/>
                <a:gd name="T77" fmla="*/ 618 h 647"/>
                <a:gd name="T78" fmla="*/ 473 w 689"/>
                <a:gd name="T79" fmla="*/ 631 h 647"/>
                <a:gd name="T80" fmla="*/ 479 w 689"/>
                <a:gd name="T81" fmla="*/ 639 h 647"/>
                <a:gd name="T82" fmla="*/ 487 w 689"/>
                <a:gd name="T83" fmla="*/ 645 h 647"/>
                <a:gd name="T84" fmla="*/ 500 w 689"/>
                <a:gd name="T85" fmla="*/ 647 h 647"/>
                <a:gd name="T86" fmla="*/ 660 w 689"/>
                <a:gd name="T87" fmla="*/ 647 h 647"/>
                <a:gd name="T88" fmla="*/ 660 w 689"/>
                <a:gd name="T89" fmla="*/ 647 h 647"/>
                <a:gd name="T90" fmla="*/ 672 w 689"/>
                <a:gd name="T91" fmla="*/ 645 h 647"/>
                <a:gd name="T92" fmla="*/ 680 w 689"/>
                <a:gd name="T93" fmla="*/ 639 h 647"/>
                <a:gd name="T94" fmla="*/ 687 w 689"/>
                <a:gd name="T95" fmla="*/ 631 h 647"/>
                <a:gd name="T96" fmla="*/ 689 w 689"/>
                <a:gd name="T97" fmla="*/ 618 h 647"/>
                <a:gd name="T98" fmla="*/ 689 w 689"/>
                <a:gd name="T99" fmla="*/ 313 h 647"/>
                <a:gd name="T100" fmla="*/ 689 w 689"/>
                <a:gd name="T101" fmla="*/ 313 h 647"/>
                <a:gd name="T102" fmla="*/ 687 w 689"/>
                <a:gd name="T103" fmla="*/ 301 h 647"/>
                <a:gd name="T104" fmla="*/ 682 w 689"/>
                <a:gd name="T105" fmla="*/ 286 h 647"/>
                <a:gd name="T106" fmla="*/ 676 w 689"/>
                <a:gd name="T107" fmla="*/ 276 h 647"/>
                <a:gd name="T108" fmla="*/ 668 w 689"/>
                <a:gd name="T109" fmla="*/ 265 h 647"/>
                <a:gd name="T110" fmla="*/ 367 w 689"/>
                <a:gd name="T111" fmla="*/ 8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89" h="647">
                  <a:moveTo>
                    <a:pt x="367" y="8"/>
                  </a:moveTo>
                  <a:lnTo>
                    <a:pt x="367" y="8"/>
                  </a:lnTo>
                  <a:lnTo>
                    <a:pt x="357" y="2"/>
                  </a:lnTo>
                  <a:lnTo>
                    <a:pt x="346" y="0"/>
                  </a:lnTo>
                  <a:lnTo>
                    <a:pt x="336" y="2"/>
                  </a:lnTo>
                  <a:lnTo>
                    <a:pt x="332" y="4"/>
                  </a:lnTo>
                  <a:lnTo>
                    <a:pt x="328" y="8"/>
                  </a:lnTo>
                  <a:lnTo>
                    <a:pt x="29" y="265"/>
                  </a:lnTo>
                  <a:lnTo>
                    <a:pt x="29" y="265"/>
                  </a:lnTo>
                  <a:lnTo>
                    <a:pt x="16" y="276"/>
                  </a:lnTo>
                  <a:lnTo>
                    <a:pt x="8" y="286"/>
                  </a:lnTo>
                  <a:lnTo>
                    <a:pt x="2" y="301"/>
                  </a:lnTo>
                  <a:lnTo>
                    <a:pt x="0" y="313"/>
                  </a:lnTo>
                  <a:lnTo>
                    <a:pt x="0" y="618"/>
                  </a:lnTo>
                  <a:lnTo>
                    <a:pt x="0" y="618"/>
                  </a:lnTo>
                  <a:lnTo>
                    <a:pt x="2" y="631"/>
                  </a:lnTo>
                  <a:lnTo>
                    <a:pt x="10" y="639"/>
                  </a:lnTo>
                  <a:lnTo>
                    <a:pt x="18" y="645"/>
                  </a:lnTo>
                  <a:lnTo>
                    <a:pt x="29" y="647"/>
                  </a:lnTo>
                  <a:lnTo>
                    <a:pt x="195" y="647"/>
                  </a:lnTo>
                  <a:lnTo>
                    <a:pt x="195" y="647"/>
                  </a:lnTo>
                  <a:lnTo>
                    <a:pt x="207" y="645"/>
                  </a:lnTo>
                  <a:lnTo>
                    <a:pt x="216" y="639"/>
                  </a:lnTo>
                  <a:lnTo>
                    <a:pt x="222" y="631"/>
                  </a:lnTo>
                  <a:lnTo>
                    <a:pt x="224" y="618"/>
                  </a:lnTo>
                  <a:lnTo>
                    <a:pt x="224" y="359"/>
                  </a:lnTo>
                  <a:lnTo>
                    <a:pt x="224" y="359"/>
                  </a:lnTo>
                  <a:lnTo>
                    <a:pt x="226" y="348"/>
                  </a:lnTo>
                  <a:lnTo>
                    <a:pt x="232" y="338"/>
                  </a:lnTo>
                  <a:lnTo>
                    <a:pt x="243" y="332"/>
                  </a:lnTo>
                  <a:lnTo>
                    <a:pt x="253" y="330"/>
                  </a:lnTo>
                  <a:lnTo>
                    <a:pt x="442" y="330"/>
                  </a:lnTo>
                  <a:lnTo>
                    <a:pt x="442" y="330"/>
                  </a:lnTo>
                  <a:lnTo>
                    <a:pt x="452" y="332"/>
                  </a:lnTo>
                  <a:lnTo>
                    <a:pt x="462" y="338"/>
                  </a:lnTo>
                  <a:lnTo>
                    <a:pt x="469" y="348"/>
                  </a:lnTo>
                  <a:lnTo>
                    <a:pt x="471" y="359"/>
                  </a:lnTo>
                  <a:lnTo>
                    <a:pt x="471" y="618"/>
                  </a:lnTo>
                  <a:lnTo>
                    <a:pt x="471" y="618"/>
                  </a:lnTo>
                  <a:lnTo>
                    <a:pt x="473" y="631"/>
                  </a:lnTo>
                  <a:lnTo>
                    <a:pt x="479" y="639"/>
                  </a:lnTo>
                  <a:lnTo>
                    <a:pt x="487" y="645"/>
                  </a:lnTo>
                  <a:lnTo>
                    <a:pt x="500" y="647"/>
                  </a:lnTo>
                  <a:lnTo>
                    <a:pt x="660" y="647"/>
                  </a:lnTo>
                  <a:lnTo>
                    <a:pt x="660" y="647"/>
                  </a:lnTo>
                  <a:lnTo>
                    <a:pt x="672" y="645"/>
                  </a:lnTo>
                  <a:lnTo>
                    <a:pt x="680" y="639"/>
                  </a:lnTo>
                  <a:lnTo>
                    <a:pt x="687" y="631"/>
                  </a:lnTo>
                  <a:lnTo>
                    <a:pt x="689" y="618"/>
                  </a:lnTo>
                  <a:lnTo>
                    <a:pt x="689" y="313"/>
                  </a:lnTo>
                  <a:lnTo>
                    <a:pt x="689" y="313"/>
                  </a:lnTo>
                  <a:lnTo>
                    <a:pt x="687" y="301"/>
                  </a:lnTo>
                  <a:lnTo>
                    <a:pt x="682" y="286"/>
                  </a:lnTo>
                  <a:lnTo>
                    <a:pt x="676" y="276"/>
                  </a:lnTo>
                  <a:lnTo>
                    <a:pt x="668" y="265"/>
                  </a:lnTo>
                  <a:lnTo>
                    <a:pt x="367" y="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32"/>
            <p:cNvSpPr>
              <a:spLocks/>
            </p:cNvSpPr>
            <p:nvPr/>
          </p:nvSpPr>
          <p:spPr bwMode="auto">
            <a:xfrm>
              <a:off x="10048875" y="969963"/>
              <a:ext cx="1535113" cy="766763"/>
            </a:xfrm>
            <a:custGeom>
              <a:avLst/>
              <a:gdLst>
                <a:gd name="T0" fmla="*/ 523 w 967"/>
                <a:gd name="T1" fmla="*/ 15 h 483"/>
                <a:gd name="T2" fmla="*/ 523 w 967"/>
                <a:gd name="T3" fmla="*/ 15 h 483"/>
                <a:gd name="T4" fmla="*/ 514 w 967"/>
                <a:gd name="T5" fmla="*/ 8 h 483"/>
                <a:gd name="T6" fmla="*/ 504 w 967"/>
                <a:gd name="T7" fmla="*/ 4 h 483"/>
                <a:gd name="T8" fmla="*/ 494 w 967"/>
                <a:gd name="T9" fmla="*/ 2 h 483"/>
                <a:gd name="T10" fmla="*/ 483 w 967"/>
                <a:gd name="T11" fmla="*/ 0 h 483"/>
                <a:gd name="T12" fmla="*/ 473 w 967"/>
                <a:gd name="T13" fmla="*/ 2 h 483"/>
                <a:gd name="T14" fmla="*/ 462 w 967"/>
                <a:gd name="T15" fmla="*/ 4 h 483"/>
                <a:gd name="T16" fmla="*/ 454 w 967"/>
                <a:gd name="T17" fmla="*/ 8 h 483"/>
                <a:gd name="T18" fmla="*/ 444 w 967"/>
                <a:gd name="T19" fmla="*/ 15 h 483"/>
                <a:gd name="T20" fmla="*/ 21 w 967"/>
                <a:gd name="T21" fmla="*/ 382 h 483"/>
                <a:gd name="T22" fmla="*/ 21 w 967"/>
                <a:gd name="T23" fmla="*/ 382 h 483"/>
                <a:gd name="T24" fmla="*/ 12 w 967"/>
                <a:gd name="T25" fmla="*/ 390 h 483"/>
                <a:gd name="T26" fmla="*/ 6 w 967"/>
                <a:gd name="T27" fmla="*/ 400 h 483"/>
                <a:gd name="T28" fmla="*/ 2 w 967"/>
                <a:gd name="T29" fmla="*/ 411 h 483"/>
                <a:gd name="T30" fmla="*/ 0 w 967"/>
                <a:gd name="T31" fmla="*/ 421 h 483"/>
                <a:gd name="T32" fmla="*/ 2 w 967"/>
                <a:gd name="T33" fmla="*/ 434 h 483"/>
                <a:gd name="T34" fmla="*/ 4 w 967"/>
                <a:gd name="T35" fmla="*/ 444 h 483"/>
                <a:gd name="T36" fmla="*/ 8 w 967"/>
                <a:gd name="T37" fmla="*/ 454 h 483"/>
                <a:gd name="T38" fmla="*/ 16 w 967"/>
                <a:gd name="T39" fmla="*/ 465 h 483"/>
                <a:gd name="T40" fmla="*/ 16 w 967"/>
                <a:gd name="T41" fmla="*/ 465 h 483"/>
                <a:gd name="T42" fmla="*/ 23 w 967"/>
                <a:gd name="T43" fmla="*/ 469 h 483"/>
                <a:gd name="T44" fmla="*/ 31 w 967"/>
                <a:gd name="T45" fmla="*/ 475 h 483"/>
                <a:gd name="T46" fmla="*/ 39 w 967"/>
                <a:gd name="T47" fmla="*/ 479 h 483"/>
                <a:gd name="T48" fmla="*/ 52 w 967"/>
                <a:gd name="T49" fmla="*/ 481 h 483"/>
                <a:gd name="T50" fmla="*/ 64 w 967"/>
                <a:gd name="T51" fmla="*/ 483 h 483"/>
                <a:gd name="T52" fmla="*/ 77 w 967"/>
                <a:gd name="T53" fmla="*/ 481 h 483"/>
                <a:gd name="T54" fmla="*/ 89 w 967"/>
                <a:gd name="T55" fmla="*/ 477 h 483"/>
                <a:gd name="T56" fmla="*/ 99 w 967"/>
                <a:gd name="T57" fmla="*/ 469 h 483"/>
                <a:gd name="T58" fmla="*/ 483 w 967"/>
                <a:gd name="T59" fmla="*/ 139 h 483"/>
                <a:gd name="T60" fmla="*/ 869 w 967"/>
                <a:gd name="T61" fmla="*/ 469 h 483"/>
                <a:gd name="T62" fmla="*/ 869 w 967"/>
                <a:gd name="T63" fmla="*/ 469 h 483"/>
                <a:gd name="T64" fmla="*/ 880 w 967"/>
                <a:gd name="T65" fmla="*/ 475 h 483"/>
                <a:gd name="T66" fmla="*/ 890 w 967"/>
                <a:gd name="T67" fmla="*/ 481 h 483"/>
                <a:gd name="T68" fmla="*/ 900 w 967"/>
                <a:gd name="T69" fmla="*/ 483 h 483"/>
                <a:gd name="T70" fmla="*/ 911 w 967"/>
                <a:gd name="T71" fmla="*/ 483 h 483"/>
                <a:gd name="T72" fmla="*/ 923 w 967"/>
                <a:gd name="T73" fmla="*/ 481 h 483"/>
                <a:gd name="T74" fmla="*/ 933 w 967"/>
                <a:gd name="T75" fmla="*/ 479 h 483"/>
                <a:gd name="T76" fmla="*/ 944 w 967"/>
                <a:gd name="T77" fmla="*/ 473 h 483"/>
                <a:gd name="T78" fmla="*/ 952 w 967"/>
                <a:gd name="T79" fmla="*/ 465 h 483"/>
                <a:gd name="T80" fmla="*/ 952 w 967"/>
                <a:gd name="T81" fmla="*/ 465 h 483"/>
                <a:gd name="T82" fmla="*/ 958 w 967"/>
                <a:gd name="T83" fmla="*/ 454 h 483"/>
                <a:gd name="T84" fmla="*/ 965 w 967"/>
                <a:gd name="T85" fmla="*/ 444 h 483"/>
                <a:gd name="T86" fmla="*/ 967 w 967"/>
                <a:gd name="T87" fmla="*/ 434 h 483"/>
                <a:gd name="T88" fmla="*/ 967 w 967"/>
                <a:gd name="T89" fmla="*/ 421 h 483"/>
                <a:gd name="T90" fmla="*/ 965 w 967"/>
                <a:gd name="T91" fmla="*/ 411 h 483"/>
                <a:gd name="T92" fmla="*/ 963 w 967"/>
                <a:gd name="T93" fmla="*/ 400 h 483"/>
                <a:gd name="T94" fmla="*/ 956 w 967"/>
                <a:gd name="T95" fmla="*/ 390 h 483"/>
                <a:gd name="T96" fmla="*/ 948 w 967"/>
                <a:gd name="T97" fmla="*/ 382 h 483"/>
                <a:gd name="T98" fmla="*/ 523 w 967"/>
                <a:gd name="T99" fmla="*/ 15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67" h="483">
                  <a:moveTo>
                    <a:pt x="523" y="15"/>
                  </a:moveTo>
                  <a:lnTo>
                    <a:pt x="523" y="15"/>
                  </a:lnTo>
                  <a:lnTo>
                    <a:pt x="514" y="8"/>
                  </a:lnTo>
                  <a:lnTo>
                    <a:pt x="504" y="4"/>
                  </a:lnTo>
                  <a:lnTo>
                    <a:pt x="494" y="2"/>
                  </a:lnTo>
                  <a:lnTo>
                    <a:pt x="483" y="0"/>
                  </a:lnTo>
                  <a:lnTo>
                    <a:pt x="473" y="2"/>
                  </a:lnTo>
                  <a:lnTo>
                    <a:pt x="462" y="4"/>
                  </a:lnTo>
                  <a:lnTo>
                    <a:pt x="454" y="8"/>
                  </a:lnTo>
                  <a:lnTo>
                    <a:pt x="444" y="15"/>
                  </a:lnTo>
                  <a:lnTo>
                    <a:pt x="21" y="382"/>
                  </a:lnTo>
                  <a:lnTo>
                    <a:pt x="21" y="382"/>
                  </a:lnTo>
                  <a:lnTo>
                    <a:pt x="12" y="390"/>
                  </a:lnTo>
                  <a:lnTo>
                    <a:pt x="6" y="400"/>
                  </a:lnTo>
                  <a:lnTo>
                    <a:pt x="2" y="411"/>
                  </a:lnTo>
                  <a:lnTo>
                    <a:pt x="0" y="421"/>
                  </a:lnTo>
                  <a:lnTo>
                    <a:pt x="2" y="434"/>
                  </a:lnTo>
                  <a:lnTo>
                    <a:pt x="4" y="444"/>
                  </a:lnTo>
                  <a:lnTo>
                    <a:pt x="8" y="454"/>
                  </a:lnTo>
                  <a:lnTo>
                    <a:pt x="16" y="465"/>
                  </a:lnTo>
                  <a:lnTo>
                    <a:pt x="16" y="465"/>
                  </a:lnTo>
                  <a:lnTo>
                    <a:pt x="23" y="469"/>
                  </a:lnTo>
                  <a:lnTo>
                    <a:pt x="31" y="475"/>
                  </a:lnTo>
                  <a:lnTo>
                    <a:pt x="39" y="479"/>
                  </a:lnTo>
                  <a:lnTo>
                    <a:pt x="52" y="481"/>
                  </a:lnTo>
                  <a:lnTo>
                    <a:pt x="64" y="483"/>
                  </a:lnTo>
                  <a:lnTo>
                    <a:pt x="77" y="481"/>
                  </a:lnTo>
                  <a:lnTo>
                    <a:pt x="89" y="477"/>
                  </a:lnTo>
                  <a:lnTo>
                    <a:pt x="99" y="469"/>
                  </a:lnTo>
                  <a:lnTo>
                    <a:pt x="483" y="139"/>
                  </a:lnTo>
                  <a:lnTo>
                    <a:pt x="869" y="469"/>
                  </a:lnTo>
                  <a:lnTo>
                    <a:pt x="869" y="469"/>
                  </a:lnTo>
                  <a:lnTo>
                    <a:pt x="880" y="475"/>
                  </a:lnTo>
                  <a:lnTo>
                    <a:pt x="890" y="481"/>
                  </a:lnTo>
                  <a:lnTo>
                    <a:pt x="900" y="483"/>
                  </a:lnTo>
                  <a:lnTo>
                    <a:pt x="911" y="483"/>
                  </a:lnTo>
                  <a:lnTo>
                    <a:pt x="923" y="481"/>
                  </a:lnTo>
                  <a:lnTo>
                    <a:pt x="933" y="479"/>
                  </a:lnTo>
                  <a:lnTo>
                    <a:pt x="944" y="473"/>
                  </a:lnTo>
                  <a:lnTo>
                    <a:pt x="952" y="465"/>
                  </a:lnTo>
                  <a:lnTo>
                    <a:pt x="952" y="465"/>
                  </a:lnTo>
                  <a:lnTo>
                    <a:pt x="958" y="454"/>
                  </a:lnTo>
                  <a:lnTo>
                    <a:pt x="965" y="444"/>
                  </a:lnTo>
                  <a:lnTo>
                    <a:pt x="967" y="434"/>
                  </a:lnTo>
                  <a:lnTo>
                    <a:pt x="967" y="421"/>
                  </a:lnTo>
                  <a:lnTo>
                    <a:pt x="965" y="411"/>
                  </a:lnTo>
                  <a:lnTo>
                    <a:pt x="963" y="400"/>
                  </a:lnTo>
                  <a:lnTo>
                    <a:pt x="956" y="390"/>
                  </a:lnTo>
                  <a:lnTo>
                    <a:pt x="948" y="382"/>
                  </a:lnTo>
                  <a:lnTo>
                    <a:pt x="523" y="1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33"/>
            <p:cNvSpPr>
              <a:spLocks/>
            </p:cNvSpPr>
            <p:nvPr/>
          </p:nvSpPr>
          <p:spPr bwMode="auto">
            <a:xfrm>
              <a:off x="10609263" y="2406651"/>
              <a:ext cx="417513" cy="347663"/>
            </a:xfrm>
            <a:custGeom>
              <a:avLst/>
              <a:gdLst>
                <a:gd name="T0" fmla="*/ 240 w 263"/>
                <a:gd name="T1" fmla="*/ 101 h 219"/>
                <a:gd name="T2" fmla="*/ 159 w 263"/>
                <a:gd name="T3" fmla="*/ 101 h 219"/>
                <a:gd name="T4" fmla="*/ 159 w 263"/>
                <a:gd name="T5" fmla="*/ 0 h 219"/>
                <a:gd name="T6" fmla="*/ 105 w 263"/>
                <a:gd name="T7" fmla="*/ 0 h 219"/>
                <a:gd name="T8" fmla="*/ 105 w 263"/>
                <a:gd name="T9" fmla="*/ 101 h 219"/>
                <a:gd name="T10" fmla="*/ 22 w 263"/>
                <a:gd name="T11" fmla="*/ 101 h 219"/>
                <a:gd name="T12" fmla="*/ 22 w 263"/>
                <a:gd name="T13" fmla="*/ 101 h 219"/>
                <a:gd name="T14" fmla="*/ 14 w 263"/>
                <a:gd name="T15" fmla="*/ 103 h 219"/>
                <a:gd name="T16" fmla="*/ 8 w 263"/>
                <a:gd name="T17" fmla="*/ 107 h 219"/>
                <a:gd name="T18" fmla="*/ 2 w 263"/>
                <a:gd name="T19" fmla="*/ 116 h 219"/>
                <a:gd name="T20" fmla="*/ 0 w 263"/>
                <a:gd name="T21" fmla="*/ 124 h 219"/>
                <a:gd name="T22" fmla="*/ 0 w 263"/>
                <a:gd name="T23" fmla="*/ 197 h 219"/>
                <a:gd name="T24" fmla="*/ 0 w 263"/>
                <a:gd name="T25" fmla="*/ 197 h 219"/>
                <a:gd name="T26" fmla="*/ 2 w 263"/>
                <a:gd name="T27" fmla="*/ 205 h 219"/>
                <a:gd name="T28" fmla="*/ 8 w 263"/>
                <a:gd name="T29" fmla="*/ 211 h 219"/>
                <a:gd name="T30" fmla="*/ 14 w 263"/>
                <a:gd name="T31" fmla="*/ 217 h 219"/>
                <a:gd name="T32" fmla="*/ 22 w 263"/>
                <a:gd name="T33" fmla="*/ 219 h 219"/>
                <a:gd name="T34" fmla="*/ 240 w 263"/>
                <a:gd name="T35" fmla="*/ 219 h 219"/>
                <a:gd name="T36" fmla="*/ 240 w 263"/>
                <a:gd name="T37" fmla="*/ 219 h 219"/>
                <a:gd name="T38" fmla="*/ 248 w 263"/>
                <a:gd name="T39" fmla="*/ 217 h 219"/>
                <a:gd name="T40" fmla="*/ 257 w 263"/>
                <a:gd name="T41" fmla="*/ 211 h 219"/>
                <a:gd name="T42" fmla="*/ 261 w 263"/>
                <a:gd name="T43" fmla="*/ 205 h 219"/>
                <a:gd name="T44" fmla="*/ 263 w 263"/>
                <a:gd name="T45" fmla="*/ 197 h 219"/>
                <a:gd name="T46" fmla="*/ 263 w 263"/>
                <a:gd name="T47" fmla="*/ 124 h 219"/>
                <a:gd name="T48" fmla="*/ 263 w 263"/>
                <a:gd name="T49" fmla="*/ 124 h 219"/>
                <a:gd name="T50" fmla="*/ 261 w 263"/>
                <a:gd name="T51" fmla="*/ 116 h 219"/>
                <a:gd name="T52" fmla="*/ 257 w 263"/>
                <a:gd name="T53" fmla="*/ 107 h 219"/>
                <a:gd name="T54" fmla="*/ 248 w 263"/>
                <a:gd name="T55" fmla="*/ 103 h 219"/>
                <a:gd name="T56" fmla="*/ 240 w 263"/>
                <a:gd name="T57" fmla="*/ 101 h 219"/>
                <a:gd name="T58" fmla="*/ 240 w 263"/>
                <a:gd name="T59" fmla="*/ 10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3" h="219">
                  <a:moveTo>
                    <a:pt x="240" y="101"/>
                  </a:moveTo>
                  <a:lnTo>
                    <a:pt x="159" y="101"/>
                  </a:lnTo>
                  <a:lnTo>
                    <a:pt x="159" y="0"/>
                  </a:lnTo>
                  <a:lnTo>
                    <a:pt x="105" y="0"/>
                  </a:lnTo>
                  <a:lnTo>
                    <a:pt x="105" y="101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14" y="103"/>
                  </a:lnTo>
                  <a:lnTo>
                    <a:pt x="8" y="107"/>
                  </a:lnTo>
                  <a:lnTo>
                    <a:pt x="2" y="116"/>
                  </a:lnTo>
                  <a:lnTo>
                    <a:pt x="0" y="124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2" y="205"/>
                  </a:lnTo>
                  <a:lnTo>
                    <a:pt x="8" y="211"/>
                  </a:lnTo>
                  <a:lnTo>
                    <a:pt x="14" y="217"/>
                  </a:lnTo>
                  <a:lnTo>
                    <a:pt x="22" y="219"/>
                  </a:lnTo>
                  <a:lnTo>
                    <a:pt x="240" y="219"/>
                  </a:lnTo>
                  <a:lnTo>
                    <a:pt x="240" y="219"/>
                  </a:lnTo>
                  <a:lnTo>
                    <a:pt x="248" y="217"/>
                  </a:lnTo>
                  <a:lnTo>
                    <a:pt x="257" y="211"/>
                  </a:lnTo>
                  <a:lnTo>
                    <a:pt x="261" y="205"/>
                  </a:lnTo>
                  <a:lnTo>
                    <a:pt x="263" y="197"/>
                  </a:lnTo>
                  <a:lnTo>
                    <a:pt x="263" y="124"/>
                  </a:lnTo>
                  <a:lnTo>
                    <a:pt x="263" y="124"/>
                  </a:lnTo>
                  <a:lnTo>
                    <a:pt x="261" y="116"/>
                  </a:lnTo>
                  <a:lnTo>
                    <a:pt x="257" y="107"/>
                  </a:lnTo>
                  <a:lnTo>
                    <a:pt x="248" y="103"/>
                  </a:lnTo>
                  <a:lnTo>
                    <a:pt x="240" y="101"/>
                  </a:lnTo>
                  <a:lnTo>
                    <a:pt x="240" y="10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10034588" y="2619376"/>
              <a:ext cx="1568450" cy="82550"/>
            </a:xfrm>
            <a:custGeom>
              <a:avLst/>
              <a:gdLst>
                <a:gd name="T0" fmla="*/ 0 w 988"/>
                <a:gd name="T1" fmla="*/ 25 h 52"/>
                <a:gd name="T2" fmla="*/ 0 w 988"/>
                <a:gd name="T3" fmla="*/ 25 h 52"/>
                <a:gd name="T4" fmla="*/ 3 w 988"/>
                <a:gd name="T5" fmla="*/ 36 h 52"/>
                <a:gd name="T6" fmla="*/ 9 w 988"/>
                <a:gd name="T7" fmla="*/ 44 h 52"/>
                <a:gd name="T8" fmla="*/ 17 w 988"/>
                <a:gd name="T9" fmla="*/ 50 h 52"/>
                <a:gd name="T10" fmla="*/ 27 w 988"/>
                <a:gd name="T11" fmla="*/ 52 h 52"/>
                <a:gd name="T12" fmla="*/ 322 w 988"/>
                <a:gd name="T13" fmla="*/ 52 h 52"/>
                <a:gd name="T14" fmla="*/ 322 w 988"/>
                <a:gd name="T15" fmla="*/ 0 h 52"/>
                <a:gd name="T16" fmla="*/ 27 w 988"/>
                <a:gd name="T17" fmla="*/ 0 h 52"/>
                <a:gd name="T18" fmla="*/ 27 w 988"/>
                <a:gd name="T19" fmla="*/ 0 h 52"/>
                <a:gd name="T20" fmla="*/ 17 w 988"/>
                <a:gd name="T21" fmla="*/ 2 h 52"/>
                <a:gd name="T22" fmla="*/ 9 w 988"/>
                <a:gd name="T23" fmla="*/ 7 h 52"/>
                <a:gd name="T24" fmla="*/ 3 w 988"/>
                <a:gd name="T25" fmla="*/ 15 h 52"/>
                <a:gd name="T26" fmla="*/ 0 w 988"/>
                <a:gd name="T27" fmla="*/ 25 h 52"/>
                <a:gd name="T28" fmla="*/ 0 w 988"/>
                <a:gd name="T29" fmla="*/ 25 h 52"/>
                <a:gd name="T30" fmla="*/ 961 w 988"/>
                <a:gd name="T31" fmla="*/ 0 h 52"/>
                <a:gd name="T32" fmla="*/ 664 w 988"/>
                <a:gd name="T33" fmla="*/ 0 h 52"/>
                <a:gd name="T34" fmla="*/ 664 w 988"/>
                <a:gd name="T35" fmla="*/ 52 h 52"/>
                <a:gd name="T36" fmla="*/ 961 w 988"/>
                <a:gd name="T37" fmla="*/ 52 h 52"/>
                <a:gd name="T38" fmla="*/ 961 w 988"/>
                <a:gd name="T39" fmla="*/ 52 h 52"/>
                <a:gd name="T40" fmla="*/ 972 w 988"/>
                <a:gd name="T41" fmla="*/ 50 h 52"/>
                <a:gd name="T42" fmla="*/ 980 w 988"/>
                <a:gd name="T43" fmla="*/ 44 h 52"/>
                <a:gd name="T44" fmla="*/ 986 w 988"/>
                <a:gd name="T45" fmla="*/ 36 h 52"/>
                <a:gd name="T46" fmla="*/ 988 w 988"/>
                <a:gd name="T47" fmla="*/ 25 h 52"/>
                <a:gd name="T48" fmla="*/ 988 w 988"/>
                <a:gd name="T49" fmla="*/ 25 h 52"/>
                <a:gd name="T50" fmla="*/ 986 w 988"/>
                <a:gd name="T51" fmla="*/ 15 h 52"/>
                <a:gd name="T52" fmla="*/ 980 w 988"/>
                <a:gd name="T53" fmla="*/ 7 h 52"/>
                <a:gd name="T54" fmla="*/ 972 w 988"/>
                <a:gd name="T55" fmla="*/ 2 h 52"/>
                <a:gd name="T56" fmla="*/ 961 w 988"/>
                <a:gd name="T57" fmla="*/ 0 h 52"/>
                <a:gd name="T58" fmla="*/ 961 w 988"/>
                <a:gd name="T5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88" h="52">
                  <a:moveTo>
                    <a:pt x="0" y="25"/>
                  </a:moveTo>
                  <a:lnTo>
                    <a:pt x="0" y="25"/>
                  </a:lnTo>
                  <a:lnTo>
                    <a:pt x="3" y="36"/>
                  </a:lnTo>
                  <a:lnTo>
                    <a:pt x="9" y="44"/>
                  </a:lnTo>
                  <a:lnTo>
                    <a:pt x="17" y="50"/>
                  </a:lnTo>
                  <a:lnTo>
                    <a:pt x="27" y="52"/>
                  </a:lnTo>
                  <a:lnTo>
                    <a:pt x="322" y="52"/>
                  </a:lnTo>
                  <a:lnTo>
                    <a:pt x="322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9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0" y="25"/>
                  </a:lnTo>
                  <a:close/>
                  <a:moveTo>
                    <a:pt x="961" y="0"/>
                  </a:moveTo>
                  <a:lnTo>
                    <a:pt x="664" y="0"/>
                  </a:lnTo>
                  <a:lnTo>
                    <a:pt x="664" y="52"/>
                  </a:lnTo>
                  <a:lnTo>
                    <a:pt x="961" y="52"/>
                  </a:lnTo>
                  <a:lnTo>
                    <a:pt x="961" y="52"/>
                  </a:lnTo>
                  <a:lnTo>
                    <a:pt x="972" y="50"/>
                  </a:lnTo>
                  <a:lnTo>
                    <a:pt x="980" y="44"/>
                  </a:lnTo>
                  <a:lnTo>
                    <a:pt x="986" y="36"/>
                  </a:lnTo>
                  <a:lnTo>
                    <a:pt x="988" y="25"/>
                  </a:lnTo>
                  <a:lnTo>
                    <a:pt x="988" y="25"/>
                  </a:lnTo>
                  <a:lnTo>
                    <a:pt x="986" y="15"/>
                  </a:lnTo>
                  <a:lnTo>
                    <a:pt x="980" y="7"/>
                  </a:lnTo>
                  <a:lnTo>
                    <a:pt x="972" y="2"/>
                  </a:lnTo>
                  <a:lnTo>
                    <a:pt x="961" y="0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4745552" y="2963013"/>
            <a:ext cx="754077" cy="72190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prstClr val="white"/>
                </a:solidFill>
              </a:rPr>
              <a:t>2</a:t>
            </a:r>
            <a:endParaRPr lang="zh-CN" altLang="en-US" sz="2800" dirty="0">
              <a:solidFill>
                <a:prstClr val="whit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580675" y="2957419"/>
            <a:ext cx="4382584" cy="72190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  项目数据解密</a:t>
            </a:r>
          </a:p>
        </p:txBody>
      </p:sp>
      <p:sp>
        <p:nvSpPr>
          <p:cNvPr id="33" name="矩形 32"/>
          <p:cNvSpPr/>
          <p:nvPr/>
        </p:nvSpPr>
        <p:spPr>
          <a:xfrm>
            <a:off x="5580592" y="2111629"/>
            <a:ext cx="4382584" cy="721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  项目数据报价</a:t>
            </a:r>
            <a:endParaRPr lang="zh-CN" altLang="en-US" sz="28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936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93140" y="368773"/>
            <a:ext cx="720765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48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/ 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报价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相关原则和指南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2143871" y="1199770"/>
            <a:ext cx="8849949" cy="1355039"/>
          </a:xfrm>
          <a:prstGeom prst="roundRect">
            <a:avLst/>
          </a:prstGeom>
          <a:ln>
            <a:solidFill>
              <a:srgbClr val="FFC00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商品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报价时，按“最小计量单位”进行报价。如试剂类最小计量单位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“测试”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，则供应商报价需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报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测试的价格。 </a:t>
            </a: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注意：只填英文状态的数字，如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168.88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。请勿写成以下形式：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168.88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168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88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2143870" y="2729293"/>
            <a:ext cx="8849949" cy="920588"/>
          </a:xfrm>
          <a:prstGeom prst="roundRect">
            <a:avLst/>
          </a:prstGeom>
          <a:ln>
            <a:solidFill>
              <a:srgbClr val="FFC00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价格中包含小数部分，不得超过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位小数。小数点后超过四位数四舍五入，报价不得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超过一千万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143871" y="3970192"/>
            <a:ext cx="8849949" cy="697139"/>
          </a:xfrm>
          <a:prstGeom prst="roundRect">
            <a:avLst/>
          </a:prstGeom>
          <a:ln>
            <a:solidFill>
              <a:srgbClr val="FFC00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报价格为“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0”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视为赠送，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请慎重。 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2143868" y="4902783"/>
            <a:ext cx="8849949" cy="697139"/>
          </a:xfrm>
          <a:prstGeom prst="roundRect">
            <a:avLst/>
          </a:prstGeom>
          <a:ln>
            <a:solidFill>
              <a:srgbClr val="FFC00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标书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密码由供应商自行设置并牢记，遗忘标书密码将无法成功解密，并被视为自行放弃。</a:t>
            </a: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1607842" y="1610865"/>
            <a:ext cx="536026" cy="532848"/>
          </a:xfrm>
          <a:prstGeom prst="roundRect">
            <a:avLst>
              <a:gd name="adj" fmla="val 13125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4000" b="1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0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1629104" y="2946508"/>
            <a:ext cx="536026" cy="532848"/>
          </a:xfrm>
          <a:prstGeom prst="roundRect">
            <a:avLst>
              <a:gd name="adj" fmla="val 13125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4000" b="1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0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1629104" y="4041580"/>
            <a:ext cx="536026" cy="532848"/>
          </a:xfrm>
          <a:prstGeom prst="roundRect">
            <a:avLst>
              <a:gd name="adj" fmla="val 13125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4000" b="1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0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1629104" y="5024927"/>
            <a:ext cx="536026" cy="532848"/>
          </a:xfrm>
          <a:prstGeom prst="roundRect">
            <a:avLst>
              <a:gd name="adj" fmla="val 13125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4000" b="1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40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321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99" y="186928"/>
            <a:ext cx="11466247" cy="6516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9332683" y="1430270"/>
            <a:ext cx="2490768" cy="784673"/>
            <a:chOff x="8327668" y="2297650"/>
            <a:chExt cx="2395051" cy="754521"/>
          </a:xfrm>
        </p:grpSpPr>
        <p:sp>
          <p:nvSpPr>
            <p:cNvPr id="8" name="下箭头 7"/>
            <p:cNvSpPr/>
            <p:nvPr/>
          </p:nvSpPr>
          <p:spPr>
            <a:xfrm rot="13500000" flipV="1">
              <a:off x="8360285" y="2757052"/>
              <a:ext cx="262502" cy="327736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8485444" y="2297650"/>
              <a:ext cx="2237275" cy="621496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输入用户名及密码，点击登录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7285734" y="2356368"/>
            <a:ext cx="2659544" cy="108690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32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13" y="301660"/>
            <a:ext cx="11844000" cy="441502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972898" y="1402018"/>
            <a:ext cx="3684390" cy="369332"/>
            <a:chOff x="8337775" y="2644236"/>
            <a:chExt cx="3542799" cy="355140"/>
          </a:xfrm>
        </p:grpSpPr>
        <p:sp>
          <p:nvSpPr>
            <p:cNvPr id="7" name="下箭头 6"/>
            <p:cNvSpPr/>
            <p:nvPr/>
          </p:nvSpPr>
          <p:spPr>
            <a:xfrm rot="16200000" flipV="1">
              <a:off x="8370391" y="2666098"/>
              <a:ext cx="262503" cy="327735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8672522" y="2644236"/>
              <a:ext cx="3208052" cy="355140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点击项目产品报价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3377594" y="1486858"/>
            <a:ext cx="1227645" cy="22882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87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3" y="575441"/>
            <a:ext cx="11410686" cy="566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9962208" y="1956948"/>
            <a:ext cx="1910935" cy="910488"/>
            <a:chOff x="8616823" y="2518213"/>
            <a:chExt cx="1837499" cy="875502"/>
          </a:xfrm>
        </p:grpSpPr>
        <p:sp>
          <p:nvSpPr>
            <p:cNvPr id="6" name="下箭头 5"/>
            <p:cNvSpPr/>
            <p:nvPr/>
          </p:nvSpPr>
          <p:spPr>
            <a:xfrm rot="10800000" flipV="1">
              <a:off x="9461669" y="3065979"/>
              <a:ext cx="262502" cy="327736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8616823" y="2518213"/>
              <a:ext cx="1837499" cy="621495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选择项目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</a:t>
              </a:r>
            </a:p>
            <a:p>
              <a:pPr algn="ctr"/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“报价”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0582435" y="2910109"/>
            <a:ext cx="789758" cy="33758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20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53" y="578068"/>
            <a:ext cx="11416939" cy="568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6390292" y="5173116"/>
            <a:ext cx="2486186" cy="646331"/>
            <a:chOff x="7900805" y="2508760"/>
            <a:chExt cx="2390644" cy="621495"/>
          </a:xfrm>
        </p:grpSpPr>
        <p:sp>
          <p:nvSpPr>
            <p:cNvPr id="7" name="下箭头 6"/>
            <p:cNvSpPr/>
            <p:nvPr/>
          </p:nvSpPr>
          <p:spPr>
            <a:xfrm rot="5400000" flipV="1">
              <a:off x="9996330" y="2655639"/>
              <a:ext cx="262503" cy="327735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7900805" y="2508760"/>
              <a:ext cx="2149260" cy="621495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阅读完报价指南</a:t>
              </a:r>
            </a:p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点击“开始报价”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9237110" y="5285447"/>
            <a:ext cx="915883" cy="42167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10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3203</TotalTime>
  <Words>490</Words>
  <Application>Microsoft Office PowerPoint</Application>
  <PresentationFormat>宽屏</PresentationFormat>
  <Paragraphs>87</Paragraphs>
  <Slides>27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Arial Unicode MS</vt:lpstr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Administrator</cp:lastModifiedBy>
  <cp:revision>494</cp:revision>
  <dcterms:created xsi:type="dcterms:W3CDTF">2016-04-05T02:05:29Z</dcterms:created>
  <dcterms:modified xsi:type="dcterms:W3CDTF">2018-02-06T06:16:26Z</dcterms:modified>
</cp:coreProperties>
</file>